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5" r:id="rId19"/>
    <p:sldId id="272" r:id="rId20"/>
    <p:sldId id="276" r:id="rId21"/>
    <p:sldId id="277" r:id="rId22"/>
    <p:sldId id="278"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7" r:id="rId40"/>
    <p:sldId id="298" r:id="rId41"/>
    <p:sldId id="299" r:id="rId42"/>
    <p:sldId id="300" r:id="rId43"/>
    <p:sldId id="301" r:id="rId44"/>
    <p:sldId id="302" r:id="rId45"/>
    <p:sldId id="303" r:id="rId46"/>
    <p:sldId id="304" r:id="rId47"/>
    <p:sldId id="305" r:id="rId48"/>
    <p:sldId id="295" r:id="rId49"/>
    <p:sldId id="306" r:id="rId50"/>
    <p:sldId id="307" r:id="rId51"/>
    <p:sldId id="308" r:id="rId52"/>
    <p:sldId id="309" r:id="rId53"/>
    <p:sldId id="3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2 Supabase" id="{0337A8F7-DDC9-496D-AC74-B32E7BF29366}">
          <p14:sldIdLst>
            <p14:sldId id="256"/>
            <p14:sldId id="257"/>
          </p14:sldIdLst>
        </p14:section>
        <p14:section name="Set Up Guidance" id="{94358232-42D0-41EC-9D6D-7EA41301658A}">
          <p14:sldIdLst>
            <p14:sldId id="258"/>
            <p14:sldId id="259"/>
            <p14:sldId id="260"/>
            <p14:sldId id="261"/>
            <p14:sldId id="262"/>
          </p14:sldIdLst>
        </p14:section>
        <p14:section name="Initial Code" id="{61CF5052-55ED-421E-A802-2B1C7435E275}">
          <p14:sldIdLst>
            <p14:sldId id="263"/>
            <p14:sldId id="264"/>
            <p14:sldId id="265"/>
            <p14:sldId id="266"/>
          </p14:sldIdLst>
        </p14:section>
        <p14:section name="Auth basics" id="{A70A30B2-7D52-4265-9CDB-65BF31FD366E}">
          <p14:sldIdLst>
            <p14:sldId id="267"/>
            <p14:sldId id="268"/>
          </p14:sldIdLst>
        </p14:section>
        <p14:section name="Row-level Security" id="{B3F1D7EB-48D1-4F96-802E-772866420AB1}">
          <p14:sldIdLst>
            <p14:sldId id="269"/>
            <p14:sldId id="270"/>
          </p14:sldIdLst>
        </p14:section>
        <p14:section name="Protected Pages" id="{A2CEE3E9-3D85-4F2F-B7C5-03EF01645F4E}">
          <p14:sldIdLst>
            <p14:sldId id="273"/>
            <p14:sldId id="275"/>
            <p14:sldId id="272"/>
            <p14:sldId id="276"/>
            <p14:sldId id="277"/>
            <p14:sldId id="278"/>
            <p14:sldId id="281"/>
            <p14:sldId id="280"/>
            <p14:sldId id="282"/>
          </p14:sldIdLst>
        </p14:section>
        <p14:section name="Layout vs Page" id="{566D689E-2330-4351-B597-69B2239BFF4F}">
          <p14:sldIdLst>
            <p14:sldId id="283"/>
          </p14:sldIdLst>
        </p14:section>
        <p14:section name="The Store" id="{E7A3388D-D9C1-4D0F-84DB-B8BFBDCB1F8D}">
          <p14:sldIdLst>
            <p14:sldId id="284"/>
            <p14:sldId id="285"/>
          </p14:sldIdLst>
        </p14:section>
        <p14:section name="Dynamic Pages" id="{9BEDD75A-FBCA-42BE-A69B-0FD161A36B8C}">
          <p14:sldIdLst>
            <p14:sldId id="286"/>
            <p14:sldId id="287"/>
            <p14:sldId id="288"/>
            <p14:sldId id="289"/>
            <p14:sldId id="290"/>
            <p14:sldId id="291"/>
            <p14:sldId id="292"/>
            <p14:sldId id="293"/>
            <p14:sldId id="294"/>
          </p14:sldIdLst>
        </p14:section>
        <p14:section name="Layouts." id="{F09DCFF3-DD84-48FB-965F-B6C628C3F623}">
          <p14:sldIdLst>
            <p14:sldId id="296"/>
            <p14:sldId id="297"/>
            <p14:sldId id="298"/>
            <p14:sldId id="299"/>
            <p14:sldId id="300"/>
            <p14:sldId id="301"/>
            <p14:sldId id="302"/>
            <p14:sldId id="303"/>
            <p14:sldId id="304"/>
            <p14:sldId id="305"/>
          </p14:sldIdLst>
        </p14:section>
        <p14:section name="UserManagement Example." id="{92D5E060-C129-4D6A-817A-37586268806E}">
          <p14:sldIdLst>
            <p14:sldId id="295"/>
            <p14:sldId id="306"/>
            <p14:sldId id="307"/>
            <p14:sldId id="308"/>
            <p14:sldId id="309"/>
            <p14:sldId id="3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620" autoAdjust="0"/>
  </p:normalViewPr>
  <p:slideViewPr>
    <p:cSldViewPr snapToGrid="0">
      <p:cViewPr varScale="1">
        <p:scale>
          <a:sx n="105" d="100"/>
          <a:sy n="105" d="100"/>
        </p:scale>
        <p:origin x="13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16.svg"/></Relationships>
</file>

<file path=ppt/diagrams/_rels/data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hyperlink" Target="https://supabase.com/docs/guides/getting-started/tutorials/with-sveltekit" TargetMode="Externa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diagrams/_rels/data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4.svg"/></Relationships>
</file>

<file path=ppt/diagrams/_rels/data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6.svg"/><Relationship Id="rId4" Type="http://schemas.openxmlformats.org/officeDocument/2006/relationships/image" Target="../media/image77.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1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supabase.com/docs/guides/getting-started/tutorials/with-sveltekit" TargetMode="External"/><Relationship Id="rId7" Type="http://schemas.openxmlformats.org/officeDocument/2006/relationships/image" Target="../media/image70.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4.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6.svg"/><Relationship Id="rId4" Type="http://schemas.openxmlformats.org/officeDocument/2006/relationships/image" Target="../media/image77.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675AB47-09D2-448A-A4C6-6786AA1E30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88799E-E8CA-4754-ACA1-2E3EE9D15800}">
      <dgm:prSet/>
      <dgm:spPr/>
      <dgm:t>
        <a:bodyPr/>
        <a:lstStyle/>
        <a:p>
          <a:pPr>
            <a:lnSpc>
              <a:spcPct val="100000"/>
            </a:lnSpc>
          </a:pPr>
          <a:r>
            <a:rPr lang="en-GB"/>
            <a:t>This project was set up with the sole purpose of testing the capabilities, implementations and possibilities of supabase within svelte. </a:t>
          </a:r>
          <a:endParaRPr lang="en-US" dirty="0"/>
        </a:p>
      </dgm:t>
    </dgm:pt>
    <dgm:pt modelId="{AFE2C4DD-E48E-413E-A9D5-B0FBB599659D}" type="parTrans" cxnId="{AC8896D7-A08E-4D68-9824-61EF335E7B22}">
      <dgm:prSet/>
      <dgm:spPr/>
      <dgm:t>
        <a:bodyPr/>
        <a:lstStyle/>
        <a:p>
          <a:endParaRPr lang="en-US"/>
        </a:p>
      </dgm:t>
    </dgm:pt>
    <dgm:pt modelId="{244446D0-F921-4DA5-8A00-C520EDD75EF0}" type="sibTrans" cxnId="{AC8896D7-A08E-4D68-9824-61EF335E7B22}">
      <dgm:prSet/>
      <dgm:spPr/>
      <dgm:t>
        <a:bodyPr/>
        <a:lstStyle/>
        <a:p>
          <a:endParaRPr lang="en-US"/>
        </a:p>
      </dgm:t>
    </dgm:pt>
    <dgm:pt modelId="{08C876B9-5B5E-4835-8497-AF9DFAECA9CD}">
      <dgm:prSet/>
      <dgm:spPr/>
      <dgm:t>
        <a:bodyPr/>
        <a:lstStyle/>
        <a:p>
          <a:pPr>
            <a:lnSpc>
              <a:spcPct val="100000"/>
            </a:lnSpc>
          </a:pPr>
          <a:r>
            <a:rPr lang="en-GB"/>
            <a:t>The initial thought was that a simple shop would allow me to test a variety of features and functionality and could be extended over time. </a:t>
          </a:r>
          <a:endParaRPr lang="en-US" dirty="0"/>
        </a:p>
      </dgm:t>
    </dgm:pt>
    <dgm:pt modelId="{2BAC18FB-48A8-4557-9608-A4E5CF44EB90}" type="parTrans" cxnId="{A80099C9-F23E-4D89-80B8-EF392C2AEB02}">
      <dgm:prSet/>
      <dgm:spPr/>
      <dgm:t>
        <a:bodyPr/>
        <a:lstStyle/>
        <a:p>
          <a:endParaRPr lang="en-US"/>
        </a:p>
      </dgm:t>
    </dgm:pt>
    <dgm:pt modelId="{675982E8-ABCE-4D5A-9F34-7AA73E810228}" type="sibTrans" cxnId="{A80099C9-F23E-4D89-80B8-EF392C2AEB02}">
      <dgm:prSet/>
      <dgm:spPr/>
      <dgm:t>
        <a:bodyPr/>
        <a:lstStyle/>
        <a:p>
          <a:endParaRPr lang="en-US"/>
        </a:p>
      </dgm:t>
    </dgm:pt>
    <dgm:pt modelId="{58BB168C-9005-4346-9D99-8EB070717ECC}">
      <dgm:prSet/>
      <dgm:spPr/>
      <dgm:t>
        <a:bodyPr/>
        <a:lstStyle/>
        <a:p>
          <a:pPr>
            <a:lnSpc>
              <a:spcPct val="100000"/>
            </a:lnSpc>
          </a:pPr>
          <a:r>
            <a:rPr lang="en-GB"/>
            <a:t>It is also useful in the long run, as a shop is something that I will most likely need. </a:t>
          </a:r>
          <a:endParaRPr lang="en-US" dirty="0"/>
        </a:p>
      </dgm:t>
    </dgm:pt>
    <dgm:pt modelId="{318AEB3B-509D-445A-A1AF-D57CAB843A06}" type="parTrans" cxnId="{6F26AD29-21E6-45EF-84E1-80B07629DF42}">
      <dgm:prSet/>
      <dgm:spPr/>
      <dgm:t>
        <a:bodyPr/>
        <a:lstStyle/>
        <a:p>
          <a:endParaRPr lang="en-US"/>
        </a:p>
      </dgm:t>
    </dgm:pt>
    <dgm:pt modelId="{92F73A1E-E702-44D1-8291-E9001F4BBF24}" type="sibTrans" cxnId="{6F26AD29-21E6-45EF-84E1-80B07629DF42}">
      <dgm:prSet/>
      <dgm:spPr/>
      <dgm:t>
        <a:bodyPr/>
        <a:lstStyle/>
        <a:p>
          <a:endParaRPr lang="en-US"/>
        </a:p>
      </dgm:t>
    </dgm:pt>
    <dgm:pt modelId="{10025A6D-634C-4003-831F-A8A4DBF818A5}" type="pres">
      <dgm:prSet presAssocID="{F675AB47-09D2-448A-A4C6-6786AA1E3013}" presName="root" presStyleCnt="0">
        <dgm:presLayoutVars>
          <dgm:dir/>
          <dgm:resizeHandles val="exact"/>
        </dgm:presLayoutVars>
      </dgm:prSet>
      <dgm:spPr/>
    </dgm:pt>
    <dgm:pt modelId="{E5B64266-FF46-4F95-95D5-9AD20E0EAE7D}" type="pres">
      <dgm:prSet presAssocID="{8388799E-E8CA-4754-ACA1-2E3EE9D15800}" presName="compNode" presStyleCnt="0"/>
      <dgm:spPr/>
    </dgm:pt>
    <dgm:pt modelId="{FDD11403-3647-4598-AFA4-8907CFB07777}" type="pres">
      <dgm:prSet presAssocID="{8388799E-E8CA-4754-ACA1-2E3EE9D15800}" presName="bgRect" presStyleLbl="bgShp" presStyleIdx="0" presStyleCnt="3"/>
      <dgm:spPr/>
    </dgm:pt>
    <dgm:pt modelId="{E06EA6A1-F175-42A8-BB28-1DD67389F561}" type="pres">
      <dgm:prSet presAssocID="{8388799E-E8CA-4754-ACA1-2E3EE9D15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066CE7D1-D231-4DE4-B4F5-80D4F406237D}" type="pres">
      <dgm:prSet presAssocID="{8388799E-E8CA-4754-ACA1-2E3EE9D15800}" presName="spaceRect" presStyleCnt="0"/>
      <dgm:spPr/>
    </dgm:pt>
    <dgm:pt modelId="{985CA0E6-99F6-4A37-84B4-F37FE1B62D8A}" type="pres">
      <dgm:prSet presAssocID="{8388799E-E8CA-4754-ACA1-2E3EE9D15800}" presName="parTx" presStyleLbl="revTx" presStyleIdx="0" presStyleCnt="3">
        <dgm:presLayoutVars>
          <dgm:chMax val="0"/>
          <dgm:chPref val="0"/>
        </dgm:presLayoutVars>
      </dgm:prSet>
      <dgm:spPr/>
    </dgm:pt>
    <dgm:pt modelId="{10F583C1-D4BB-474A-AFC0-21F583D9DCCC}" type="pres">
      <dgm:prSet presAssocID="{244446D0-F921-4DA5-8A00-C520EDD75EF0}" presName="sibTrans" presStyleCnt="0"/>
      <dgm:spPr/>
    </dgm:pt>
    <dgm:pt modelId="{F90EF50F-385E-46FE-90D9-0708E7A4C46D}" type="pres">
      <dgm:prSet presAssocID="{08C876B9-5B5E-4835-8497-AF9DFAECA9CD}" presName="compNode" presStyleCnt="0"/>
      <dgm:spPr/>
    </dgm:pt>
    <dgm:pt modelId="{52702579-500C-4917-AEDA-9FDF39FBE0F2}" type="pres">
      <dgm:prSet presAssocID="{08C876B9-5B5E-4835-8497-AF9DFAECA9CD}" presName="bgRect" presStyleLbl="bgShp" presStyleIdx="1" presStyleCnt="3"/>
      <dgm:spPr/>
    </dgm:pt>
    <dgm:pt modelId="{B1E04A33-4A76-4889-A0C1-76956A8B5A5B}" type="pres">
      <dgm:prSet presAssocID="{08C876B9-5B5E-4835-8497-AF9DFAECA9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3CC339D1-A25E-4177-A40A-C3E31C8ABB22}" type="pres">
      <dgm:prSet presAssocID="{08C876B9-5B5E-4835-8497-AF9DFAECA9CD}" presName="spaceRect" presStyleCnt="0"/>
      <dgm:spPr/>
    </dgm:pt>
    <dgm:pt modelId="{B5AD89BB-CB76-49AE-9F76-B098DD78659E}" type="pres">
      <dgm:prSet presAssocID="{08C876B9-5B5E-4835-8497-AF9DFAECA9CD}" presName="parTx" presStyleLbl="revTx" presStyleIdx="1" presStyleCnt="3">
        <dgm:presLayoutVars>
          <dgm:chMax val="0"/>
          <dgm:chPref val="0"/>
        </dgm:presLayoutVars>
      </dgm:prSet>
      <dgm:spPr/>
    </dgm:pt>
    <dgm:pt modelId="{2A0B4C36-20CF-4C37-9955-4EDC567038EF}" type="pres">
      <dgm:prSet presAssocID="{675982E8-ABCE-4D5A-9F34-7AA73E810228}" presName="sibTrans" presStyleCnt="0"/>
      <dgm:spPr/>
    </dgm:pt>
    <dgm:pt modelId="{9254F876-3966-4A8A-9FE8-27284DFA98BF}" type="pres">
      <dgm:prSet presAssocID="{58BB168C-9005-4346-9D99-8EB070717ECC}" presName="compNode" presStyleCnt="0"/>
      <dgm:spPr/>
    </dgm:pt>
    <dgm:pt modelId="{3D03A36A-3894-477A-A6D9-200DE9B534F9}" type="pres">
      <dgm:prSet presAssocID="{58BB168C-9005-4346-9D99-8EB070717ECC}" presName="bgRect" presStyleLbl="bgShp" presStyleIdx="2" presStyleCnt="3"/>
      <dgm:spPr/>
    </dgm:pt>
    <dgm:pt modelId="{998DA185-D982-4F43-9C91-FB2FF76C0D12}" type="pres">
      <dgm:prSet presAssocID="{58BB168C-9005-4346-9D99-8EB070717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DDCE733E-5D6B-4608-A702-59FB1912D297}" type="pres">
      <dgm:prSet presAssocID="{58BB168C-9005-4346-9D99-8EB070717ECC}" presName="spaceRect" presStyleCnt="0"/>
      <dgm:spPr/>
    </dgm:pt>
    <dgm:pt modelId="{6B728A31-2BF3-4F8C-B63F-2FFC36D46813}" type="pres">
      <dgm:prSet presAssocID="{58BB168C-9005-4346-9D99-8EB070717ECC}" presName="parTx" presStyleLbl="revTx" presStyleIdx="2" presStyleCnt="3">
        <dgm:presLayoutVars>
          <dgm:chMax val="0"/>
          <dgm:chPref val="0"/>
        </dgm:presLayoutVars>
      </dgm:prSet>
      <dgm:spPr/>
    </dgm:pt>
  </dgm:ptLst>
  <dgm:cxnLst>
    <dgm:cxn modelId="{54609102-D598-49DB-9FA1-EF261F115868}" type="presOf" srcId="{8388799E-E8CA-4754-ACA1-2E3EE9D15800}" destId="{985CA0E6-99F6-4A37-84B4-F37FE1B62D8A}" srcOrd="0" destOrd="0" presId="urn:microsoft.com/office/officeart/2018/2/layout/IconVerticalSolidList"/>
    <dgm:cxn modelId="{6F26AD29-21E6-45EF-84E1-80B07629DF42}" srcId="{F675AB47-09D2-448A-A4C6-6786AA1E3013}" destId="{58BB168C-9005-4346-9D99-8EB070717ECC}" srcOrd="2" destOrd="0" parTransId="{318AEB3B-509D-445A-A1AF-D57CAB843A06}" sibTransId="{92F73A1E-E702-44D1-8291-E9001F4BBF24}"/>
    <dgm:cxn modelId="{AFBE1E6F-3C6E-4CCF-A228-C3C65F8F3431}" type="presOf" srcId="{58BB168C-9005-4346-9D99-8EB070717ECC}" destId="{6B728A31-2BF3-4F8C-B63F-2FFC36D46813}" srcOrd="0" destOrd="0" presId="urn:microsoft.com/office/officeart/2018/2/layout/IconVerticalSolidList"/>
    <dgm:cxn modelId="{8AD4ADAE-E39B-48BD-8877-5C5F02BF6B9B}" type="presOf" srcId="{08C876B9-5B5E-4835-8497-AF9DFAECA9CD}" destId="{B5AD89BB-CB76-49AE-9F76-B098DD78659E}" srcOrd="0" destOrd="0" presId="urn:microsoft.com/office/officeart/2018/2/layout/IconVerticalSolidList"/>
    <dgm:cxn modelId="{A9DC59B4-9DA3-4C7B-8F13-81179E18F782}" type="presOf" srcId="{F675AB47-09D2-448A-A4C6-6786AA1E3013}" destId="{10025A6D-634C-4003-831F-A8A4DBF818A5}" srcOrd="0" destOrd="0" presId="urn:microsoft.com/office/officeart/2018/2/layout/IconVerticalSolidList"/>
    <dgm:cxn modelId="{A80099C9-F23E-4D89-80B8-EF392C2AEB02}" srcId="{F675AB47-09D2-448A-A4C6-6786AA1E3013}" destId="{08C876B9-5B5E-4835-8497-AF9DFAECA9CD}" srcOrd="1" destOrd="0" parTransId="{2BAC18FB-48A8-4557-9608-A4E5CF44EB90}" sibTransId="{675982E8-ABCE-4D5A-9F34-7AA73E810228}"/>
    <dgm:cxn modelId="{AC8896D7-A08E-4D68-9824-61EF335E7B22}" srcId="{F675AB47-09D2-448A-A4C6-6786AA1E3013}" destId="{8388799E-E8CA-4754-ACA1-2E3EE9D15800}" srcOrd="0" destOrd="0" parTransId="{AFE2C4DD-E48E-413E-A9D5-B0FBB599659D}" sibTransId="{244446D0-F921-4DA5-8A00-C520EDD75EF0}"/>
    <dgm:cxn modelId="{8C4B958F-15E4-4663-8EA9-A9B94F28A259}" type="presParOf" srcId="{10025A6D-634C-4003-831F-A8A4DBF818A5}" destId="{E5B64266-FF46-4F95-95D5-9AD20E0EAE7D}" srcOrd="0" destOrd="0" presId="urn:microsoft.com/office/officeart/2018/2/layout/IconVerticalSolidList"/>
    <dgm:cxn modelId="{111F04B0-9908-4066-BBCD-61B4724DCC84}" type="presParOf" srcId="{E5B64266-FF46-4F95-95D5-9AD20E0EAE7D}" destId="{FDD11403-3647-4598-AFA4-8907CFB07777}" srcOrd="0" destOrd="0" presId="urn:microsoft.com/office/officeart/2018/2/layout/IconVerticalSolidList"/>
    <dgm:cxn modelId="{54410392-3D09-47D2-B53C-622A3A7996A3}" type="presParOf" srcId="{E5B64266-FF46-4F95-95D5-9AD20E0EAE7D}" destId="{E06EA6A1-F175-42A8-BB28-1DD67389F561}" srcOrd="1" destOrd="0" presId="urn:microsoft.com/office/officeart/2018/2/layout/IconVerticalSolidList"/>
    <dgm:cxn modelId="{5D34F5FE-1C9A-4A61-978B-4152A47D601F}" type="presParOf" srcId="{E5B64266-FF46-4F95-95D5-9AD20E0EAE7D}" destId="{066CE7D1-D231-4DE4-B4F5-80D4F406237D}" srcOrd="2" destOrd="0" presId="urn:microsoft.com/office/officeart/2018/2/layout/IconVerticalSolidList"/>
    <dgm:cxn modelId="{F8BCFDDC-333D-479F-A1D4-4B8B57B58A33}" type="presParOf" srcId="{E5B64266-FF46-4F95-95D5-9AD20E0EAE7D}" destId="{985CA0E6-99F6-4A37-84B4-F37FE1B62D8A}" srcOrd="3" destOrd="0" presId="urn:microsoft.com/office/officeart/2018/2/layout/IconVerticalSolidList"/>
    <dgm:cxn modelId="{7704260B-1028-41D2-BD8C-FF081E30AE5A}" type="presParOf" srcId="{10025A6D-634C-4003-831F-A8A4DBF818A5}" destId="{10F583C1-D4BB-474A-AFC0-21F583D9DCCC}" srcOrd="1" destOrd="0" presId="urn:microsoft.com/office/officeart/2018/2/layout/IconVerticalSolidList"/>
    <dgm:cxn modelId="{5315B2EE-4EF3-4E1C-A653-8983DBFE336E}" type="presParOf" srcId="{10025A6D-634C-4003-831F-A8A4DBF818A5}" destId="{F90EF50F-385E-46FE-90D9-0708E7A4C46D}" srcOrd="2" destOrd="0" presId="urn:microsoft.com/office/officeart/2018/2/layout/IconVerticalSolidList"/>
    <dgm:cxn modelId="{8CB23E09-FF40-4BD1-95F0-51583DB0B1DB}" type="presParOf" srcId="{F90EF50F-385E-46FE-90D9-0708E7A4C46D}" destId="{52702579-500C-4917-AEDA-9FDF39FBE0F2}" srcOrd="0" destOrd="0" presId="urn:microsoft.com/office/officeart/2018/2/layout/IconVerticalSolidList"/>
    <dgm:cxn modelId="{A9450479-33E3-41C4-8707-3757620E5EBF}" type="presParOf" srcId="{F90EF50F-385E-46FE-90D9-0708E7A4C46D}" destId="{B1E04A33-4A76-4889-A0C1-76956A8B5A5B}" srcOrd="1" destOrd="0" presId="urn:microsoft.com/office/officeart/2018/2/layout/IconVerticalSolidList"/>
    <dgm:cxn modelId="{95FFAF4C-8CE9-4319-8FF4-2166DDBB5ACD}" type="presParOf" srcId="{F90EF50F-385E-46FE-90D9-0708E7A4C46D}" destId="{3CC339D1-A25E-4177-A40A-C3E31C8ABB22}" srcOrd="2" destOrd="0" presId="urn:microsoft.com/office/officeart/2018/2/layout/IconVerticalSolidList"/>
    <dgm:cxn modelId="{782CA764-2B14-4BCB-A97B-9F1147A73124}" type="presParOf" srcId="{F90EF50F-385E-46FE-90D9-0708E7A4C46D}" destId="{B5AD89BB-CB76-49AE-9F76-B098DD78659E}" srcOrd="3" destOrd="0" presId="urn:microsoft.com/office/officeart/2018/2/layout/IconVerticalSolidList"/>
    <dgm:cxn modelId="{029EEA85-E160-400F-B2A3-D33F5BA7FB47}" type="presParOf" srcId="{10025A6D-634C-4003-831F-A8A4DBF818A5}" destId="{2A0B4C36-20CF-4C37-9955-4EDC567038EF}" srcOrd="3" destOrd="0" presId="urn:microsoft.com/office/officeart/2018/2/layout/IconVerticalSolidList"/>
    <dgm:cxn modelId="{874911C9-E24C-40C6-8C8E-868009D3A518}" type="presParOf" srcId="{10025A6D-634C-4003-831F-A8A4DBF818A5}" destId="{9254F876-3966-4A8A-9FE8-27284DFA98BF}" srcOrd="4" destOrd="0" presId="urn:microsoft.com/office/officeart/2018/2/layout/IconVerticalSolidList"/>
    <dgm:cxn modelId="{1DBD5EF5-561F-4CD3-993C-F5AA20C061D6}" type="presParOf" srcId="{9254F876-3966-4A8A-9FE8-27284DFA98BF}" destId="{3D03A36A-3894-477A-A6D9-200DE9B534F9}" srcOrd="0" destOrd="0" presId="urn:microsoft.com/office/officeart/2018/2/layout/IconVerticalSolidList"/>
    <dgm:cxn modelId="{00EB2C79-F4E1-40F2-AB8B-1627AFECEFBF}" type="presParOf" srcId="{9254F876-3966-4A8A-9FE8-27284DFA98BF}" destId="{998DA185-D982-4F43-9C91-FB2FF76C0D12}" srcOrd="1" destOrd="0" presId="urn:microsoft.com/office/officeart/2018/2/layout/IconVerticalSolidList"/>
    <dgm:cxn modelId="{F69E07D4-8135-4C18-859F-C5846FD8311D}" type="presParOf" srcId="{9254F876-3966-4A8A-9FE8-27284DFA98BF}" destId="{DDCE733E-5D6B-4608-A702-59FB1912D297}" srcOrd="2" destOrd="0" presId="urn:microsoft.com/office/officeart/2018/2/layout/IconVerticalSolidList"/>
    <dgm:cxn modelId="{55F8A865-504F-44C7-A269-1BDF7AF5B58B}" type="presParOf" srcId="{9254F876-3966-4A8A-9FE8-27284DFA98BF}" destId="{6B728A31-2BF3-4F8C-B63F-2FFC36D468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2E00C5-69BF-4D80-A70C-97B51E98EBDC}"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EFCA88AD-C0B0-4CB8-9B69-841F2DF68078}">
      <dgm:prSet/>
      <dgm:spPr/>
      <dgm:t>
        <a:bodyPr/>
        <a:lstStyle/>
        <a:p>
          <a:r>
            <a:rPr lang="en-GB"/>
            <a:t>✅ Runs on the client after the page has loaded</a:t>
          </a:r>
          <a:r>
            <a:rPr lang="en-GB" dirty="0"/>
            <a:t>.</a:t>
          </a:r>
          <a:endParaRPr lang="en-US" dirty="0"/>
        </a:p>
      </dgm:t>
    </dgm:pt>
    <dgm:pt modelId="{83B96596-AA8E-48AD-864B-1F91AD5BCD7F}" type="parTrans" cxnId="{7B1750FD-9361-4BD7-8F5D-CC657415709E}">
      <dgm:prSet/>
      <dgm:spPr/>
      <dgm:t>
        <a:bodyPr/>
        <a:lstStyle/>
        <a:p>
          <a:endParaRPr lang="en-US"/>
        </a:p>
      </dgm:t>
    </dgm:pt>
    <dgm:pt modelId="{D996D9A5-E7D7-4A77-9103-413F1AA2582F}" type="sibTrans" cxnId="{7B1750FD-9361-4BD7-8F5D-CC657415709E}">
      <dgm:prSet/>
      <dgm:spPr/>
      <dgm:t>
        <a:bodyPr/>
        <a:lstStyle/>
        <a:p>
          <a:endParaRPr lang="en-US"/>
        </a:p>
      </dgm:t>
    </dgm:pt>
    <dgm:pt modelId="{CE01911D-E610-4315-A644-540475367C08}">
      <dgm:prSet/>
      <dgm:spPr/>
      <dgm:t>
        <a:bodyPr/>
        <a:lstStyle/>
        <a:p>
          <a:r>
            <a:rPr lang="en-GB"/>
            <a:t>✅ Checks authentication and redirects if needed</a:t>
          </a:r>
          <a:r>
            <a:rPr lang="en-GB" dirty="0"/>
            <a:t>.</a:t>
          </a:r>
          <a:endParaRPr lang="en-US" dirty="0"/>
        </a:p>
      </dgm:t>
    </dgm:pt>
    <dgm:pt modelId="{F88A3293-486C-475C-B157-3DEE39B2544C}" type="parTrans" cxnId="{A40E4777-25A4-479A-B5CC-F424AE0DD74D}">
      <dgm:prSet/>
      <dgm:spPr/>
      <dgm:t>
        <a:bodyPr/>
        <a:lstStyle/>
        <a:p>
          <a:endParaRPr lang="en-US"/>
        </a:p>
      </dgm:t>
    </dgm:pt>
    <dgm:pt modelId="{4CC86339-91D4-4ABA-B66F-20FB7D35D62F}" type="sibTrans" cxnId="{A40E4777-25A4-479A-B5CC-F424AE0DD74D}">
      <dgm:prSet/>
      <dgm:spPr/>
      <dgm:t>
        <a:bodyPr/>
        <a:lstStyle/>
        <a:p>
          <a:endParaRPr lang="en-US"/>
        </a:p>
      </dgm:t>
    </dgm:pt>
    <dgm:pt modelId="{F86E6443-FEF6-47C5-8929-1584BC876527}">
      <dgm:prSet/>
      <dgm:spPr/>
      <dgm:t>
        <a:bodyPr/>
        <a:lstStyle/>
        <a:p>
          <a:r>
            <a:rPr lang="en-GB"/>
            <a:t>✅ Less efficient than server-side protection (+</a:t>
          </a:r>
          <a:r>
            <a:rPr lang="en-GB" dirty="0" err="1"/>
            <a:t>layout.server.</a:t>
          </a:r>
          <a:r>
            <a:rPr lang="en-GB" err="1"/>
            <a:t>ts</a:t>
          </a:r>
          <a:r>
            <a:rPr lang="en-GB"/>
            <a:t>) because the page might briefly load before redirecting</a:t>
          </a:r>
          <a:r>
            <a:rPr lang="en-GB" dirty="0"/>
            <a:t>.</a:t>
          </a:r>
          <a:endParaRPr lang="en-US" dirty="0"/>
        </a:p>
      </dgm:t>
    </dgm:pt>
    <dgm:pt modelId="{BB0E3245-AAFC-4A10-93C6-1DB9A08BC0BC}" type="parTrans" cxnId="{EA5E010C-AFFF-499E-9CC7-A300DA5C4502}">
      <dgm:prSet/>
      <dgm:spPr/>
      <dgm:t>
        <a:bodyPr/>
        <a:lstStyle/>
        <a:p>
          <a:endParaRPr lang="en-US"/>
        </a:p>
      </dgm:t>
    </dgm:pt>
    <dgm:pt modelId="{759DF56A-5034-44C8-ACC8-1FB2E8AD8ECA}" type="sibTrans" cxnId="{EA5E010C-AFFF-499E-9CC7-A300DA5C4502}">
      <dgm:prSet/>
      <dgm:spPr/>
      <dgm:t>
        <a:bodyPr/>
        <a:lstStyle/>
        <a:p>
          <a:endParaRPr lang="en-US"/>
        </a:p>
      </dgm:t>
    </dgm:pt>
    <dgm:pt modelId="{17A86BC8-653B-458F-909D-1655A1316150}" type="pres">
      <dgm:prSet presAssocID="{742E00C5-69BF-4D80-A70C-97B51E98EBDC}" presName="hierChild1" presStyleCnt="0">
        <dgm:presLayoutVars>
          <dgm:chPref val="1"/>
          <dgm:dir/>
          <dgm:animOne val="branch"/>
          <dgm:animLvl val="lvl"/>
          <dgm:resizeHandles/>
        </dgm:presLayoutVars>
      </dgm:prSet>
      <dgm:spPr/>
    </dgm:pt>
    <dgm:pt modelId="{2AF35F93-2E37-43A7-B26F-AF9A67F48B6C}" type="pres">
      <dgm:prSet presAssocID="{EFCA88AD-C0B0-4CB8-9B69-841F2DF68078}" presName="hierRoot1" presStyleCnt="0"/>
      <dgm:spPr/>
    </dgm:pt>
    <dgm:pt modelId="{83144B54-C1B2-4025-A0AD-8961B248A890}" type="pres">
      <dgm:prSet presAssocID="{EFCA88AD-C0B0-4CB8-9B69-841F2DF68078}" presName="composite" presStyleCnt="0"/>
      <dgm:spPr/>
    </dgm:pt>
    <dgm:pt modelId="{6DD05D3E-44A6-45AE-90EF-95BAD0160523}" type="pres">
      <dgm:prSet presAssocID="{EFCA88AD-C0B0-4CB8-9B69-841F2DF68078}" presName="background" presStyleLbl="node0" presStyleIdx="0" presStyleCnt="3"/>
      <dgm:spPr/>
    </dgm:pt>
    <dgm:pt modelId="{1AF8250C-BA90-4A9F-8FAC-D806BE1C180C}" type="pres">
      <dgm:prSet presAssocID="{EFCA88AD-C0B0-4CB8-9B69-841F2DF68078}" presName="text" presStyleLbl="fgAcc0" presStyleIdx="0" presStyleCnt="3">
        <dgm:presLayoutVars>
          <dgm:chPref val="3"/>
        </dgm:presLayoutVars>
      </dgm:prSet>
      <dgm:spPr/>
    </dgm:pt>
    <dgm:pt modelId="{08BF79CD-9BB3-4FFA-9D64-0977C94A0C18}" type="pres">
      <dgm:prSet presAssocID="{EFCA88AD-C0B0-4CB8-9B69-841F2DF68078}" presName="hierChild2" presStyleCnt="0"/>
      <dgm:spPr/>
    </dgm:pt>
    <dgm:pt modelId="{31415EC4-2077-4C2B-AC31-3BA519E3E69C}" type="pres">
      <dgm:prSet presAssocID="{CE01911D-E610-4315-A644-540475367C08}" presName="hierRoot1" presStyleCnt="0"/>
      <dgm:spPr/>
    </dgm:pt>
    <dgm:pt modelId="{CD061B6F-C155-4973-85AF-DF07041C2F32}" type="pres">
      <dgm:prSet presAssocID="{CE01911D-E610-4315-A644-540475367C08}" presName="composite" presStyleCnt="0"/>
      <dgm:spPr/>
    </dgm:pt>
    <dgm:pt modelId="{ECED5391-985F-40F3-B30B-BF19F1A2298D}" type="pres">
      <dgm:prSet presAssocID="{CE01911D-E610-4315-A644-540475367C08}" presName="background" presStyleLbl="node0" presStyleIdx="1" presStyleCnt="3"/>
      <dgm:spPr/>
    </dgm:pt>
    <dgm:pt modelId="{EC3C152C-7876-48AE-8F8B-ECA975539A5C}" type="pres">
      <dgm:prSet presAssocID="{CE01911D-E610-4315-A644-540475367C08}" presName="text" presStyleLbl="fgAcc0" presStyleIdx="1" presStyleCnt="3">
        <dgm:presLayoutVars>
          <dgm:chPref val="3"/>
        </dgm:presLayoutVars>
      </dgm:prSet>
      <dgm:spPr/>
    </dgm:pt>
    <dgm:pt modelId="{A6973AB1-C8CC-404D-B2F0-023D7A483927}" type="pres">
      <dgm:prSet presAssocID="{CE01911D-E610-4315-A644-540475367C08}" presName="hierChild2" presStyleCnt="0"/>
      <dgm:spPr/>
    </dgm:pt>
    <dgm:pt modelId="{54288DFB-2D47-4C94-B76A-25667F89C1F8}" type="pres">
      <dgm:prSet presAssocID="{F86E6443-FEF6-47C5-8929-1584BC876527}" presName="hierRoot1" presStyleCnt="0"/>
      <dgm:spPr/>
    </dgm:pt>
    <dgm:pt modelId="{552FA2AD-C447-4655-A0D9-29078198450F}" type="pres">
      <dgm:prSet presAssocID="{F86E6443-FEF6-47C5-8929-1584BC876527}" presName="composite" presStyleCnt="0"/>
      <dgm:spPr/>
    </dgm:pt>
    <dgm:pt modelId="{B9BBB0F3-2839-4535-BD66-81F7A7EB933D}" type="pres">
      <dgm:prSet presAssocID="{F86E6443-FEF6-47C5-8929-1584BC876527}" presName="background" presStyleLbl="node0" presStyleIdx="2" presStyleCnt="3"/>
      <dgm:spPr/>
    </dgm:pt>
    <dgm:pt modelId="{A00167E8-7BFD-43E9-AB4D-CDC40C100BD4}" type="pres">
      <dgm:prSet presAssocID="{F86E6443-FEF6-47C5-8929-1584BC876527}" presName="text" presStyleLbl="fgAcc0" presStyleIdx="2" presStyleCnt="3">
        <dgm:presLayoutVars>
          <dgm:chPref val="3"/>
        </dgm:presLayoutVars>
      </dgm:prSet>
      <dgm:spPr/>
    </dgm:pt>
    <dgm:pt modelId="{D7EFDE0F-8AA7-44FD-B6DD-62C3961FDC3C}" type="pres">
      <dgm:prSet presAssocID="{F86E6443-FEF6-47C5-8929-1584BC876527}" presName="hierChild2" presStyleCnt="0"/>
      <dgm:spPr/>
    </dgm:pt>
  </dgm:ptLst>
  <dgm:cxnLst>
    <dgm:cxn modelId="{EA5E010C-AFFF-499E-9CC7-A300DA5C4502}" srcId="{742E00C5-69BF-4D80-A70C-97B51E98EBDC}" destId="{F86E6443-FEF6-47C5-8929-1584BC876527}" srcOrd="2" destOrd="0" parTransId="{BB0E3245-AAFC-4A10-93C6-1DB9A08BC0BC}" sibTransId="{759DF56A-5034-44C8-ACC8-1FB2E8AD8ECA}"/>
    <dgm:cxn modelId="{87CC0B44-A39B-4576-8250-A48ACFF41E7D}" type="presOf" srcId="{EFCA88AD-C0B0-4CB8-9B69-841F2DF68078}" destId="{1AF8250C-BA90-4A9F-8FAC-D806BE1C180C}" srcOrd="0" destOrd="0" presId="urn:microsoft.com/office/officeart/2005/8/layout/hierarchy1"/>
    <dgm:cxn modelId="{A40E4777-25A4-479A-B5CC-F424AE0DD74D}" srcId="{742E00C5-69BF-4D80-A70C-97B51E98EBDC}" destId="{CE01911D-E610-4315-A644-540475367C08}" srcOrd="1" destOrd="0" parTransId="{F88A3293-486C-475C-B157-3DEE39B2544C}" sibTransId="{4CC86339-91D4-4ABA-B66F-20FB7D35D62F}"/>
    <dgm:cxn modelId="{52202BCA-01BE-406C-B4DA-0B30FFC74F0D}" type="presOf" srcId="{742E00C5-69BF-4D80-A70C-97B51E98EBDC}" destId="{17A86BC8-653B-458F-909D-1655A1316150}" srcOrd="0" destOrd="0" presId="urn:microsoft.com/office/officeart/2005/8/layout/hierarchy1"/>
    <dgm:cxn modelId="{A9B128D4-A00A-405D-ABCA-D03B488C8EBA}" type="presOf" srcId="{F86E6443-FEF6-47C5-8929-1584BC876527}" destId="{A00167E8-7BFD-43E9-AB4D-CDC40C100BD4}" srcOrd="0" destOrd="0" presId="urn:microsoft.com/office/officeart/2005/8/layout/hierarchy1"/>
    <dgm:cxn modelId="{1347F2DA-FC93-4E25-8AB7-0F2848E5FB82}" type="presOf" srcId="{CE01911D-E610-4315-A644-540475367C08}" destId="{EC3C152C-7876-48AE-8F8B-ECA975539A5C}" srcOrd="0" destOrd="0" presId="urn:microsoft.com/office/officeart/2005/8/layout/hierarchy1"/>
    <dgm:cxn modelId="{7B1750FD-9361-4BD7-8F5D-CC657415709E}" srcId="{742E00C5-69BF-4D80-A70C-97B51E98EBDC}" destId="{EFCA88AD-C0B0-4CB8-9B69-841F2DF68078}" srcOrd="0" destOrd="0" parTransId="{83B96596-AA8E-48AD-864B-1F91AD5BCD7F}" sibTransId="{D996D9A5-E7D7-4A77-9103-413F1AA2582F}"/>
    <dgm:cxn modelId="{42E800EA-99B5-457E-BCEC-68248A43A03C}" type="presParOf" srcId="{17A86BC8-653B-458F-909D-1655A1316150}" destId="{2AF35F93-2E37-43A7-B26F-AF9A67F48B6C}" srcOrd="0" destOrd="0" presId="urn:microsoft.com/office/officeart/2005/8/layout/hierarchy1"/>
    <dgm:cxn modelId="{51A96577-DF0A-4096-A9F8-12DCA479A57C}" type="presParOf" srcId="{2AF35F93-2E37-43A7-B26F-AF9A67F48B6C}" destId="{83144B54-C1B2-4025-A0AD-8961B248A890}" srcOrd="0" destOrd="0" presId="urn:microsoft.com/office/officeart/2005/8/layout/hierarchy1"/>
    <dgm:cxn modelId="{CD6E2D97-EC4F-4353-802F-326873D15FFB}" type="presParOf" srcId="{83144B54-C1B2-4025-A0AD-8961B248A890}" destId="{6DD05D3E-44A6-45AE-90EF-95BAD0160523}" srcOrd="0" destOrd="0" presId="urn:microsoft.com/office/officeart/2005/8/layout/hierarchy1"/>
    <dgm:cxn modelId="{43BCD0E1-D646-47F8-A2E1-4F0684FF1356}" type="presParOf" srcId="{83144B54-C1B2-4025-A0AD-8961B248A890}" destId="{1AF8250C-BA90-4A9F-8FAC-D806BE1C180C}" srcOrd="1" destOrd="0" presId="urn:microsoft.com/office/officeart/2005/8/layout/hierarchy1"/>
    <dgm:cxn modelId="{5F801AAC-1B98-42CB-9F33-1DA20BE3AD62}" type="presParOf" srcId="{2AF35F93-2E37-43A7-B26F-AF9A67F48B6C}" destId="{08BF79CD-9BB3-4FFA-9D64-0977C94A0C18}" srcOrd="1" destOrd="0" presId="urn:microsoft.com/office/officeart/2005/8/layout/hierarchy1"/>
    <dgm:cxn modelId="{AF6A7D88-7F21-48AD-9E6D-FBDDB8F4F83F}" type="presParOf" srcId="{17A86BC8-653B-458F-909D-1655A1316150}" destId="{31415EC4-2077-4C2B-AC31-3BA519E3E69C}" srcOrd="1" destOrd="0" presId="urn:microsoft.com/office/officeart/2005/8/layout/hierarchy1"/>
    <dgm:cxn modelId="{6149C886-6990-419C-A567-DE99BBBFE2C3}" type="presParOf" srcId="{31415EC4-2077-4C2B-AC31-3BA519E3E69C}" destId="{CD061B6F-C155-4973-85AF-DF07041C2F32}" srcOrd="0" destOrd="0" presId="urn:microsoft.com/office/officeart/2005/8/layout/hierarchy1"/>
    <dgm:cxn modelId="{67244F2C-A227-4B3E-AE63-197E84117DDF}" type="presParOf" srcId="{CD061B6F-C155-4973-85AF-DF07041C2F32}" destId="{ECED5391-985F-40F3-B30B-BF19F1A2298D}" srcOrd="0" destOrd="0" presId="urn:microsoft.com/office/officeart/2005/8/layout/hierarchy1"/>
    <dgm:cxn modelId="{9391235F-4480-432B-97DB-2DEE249E1F32}" type="presParOf" srcId="{CD061B6F-C155-4973-85AF-DF07041C2F32}" destId="{EC3C152C-7876-48AE-8F8B-ECA975539A5C}" srcOrd="1" destOrd="0" presId="urn:microsoft.com/office/officeart/2005/8/layout/hierarchy1"/>
    <dgm:cxn modelId="{EE1DEB86-1453-41A0-BEC3-DA1B2D1D56B0}" type="presParOf" srcId="{31415EC4-2077-4C2B-AC31-3BA519E3E69C}" destId="{A6973AB1-C8CC-404D-B2F0-023D7A483927}" srcOrd="1" destOrd="0" presId="urn:microsoft.com/office/officeart/2005/8/layout/hierarchy1"/>
    <dgm:cxn modelId="{98EB7EEA-79F2-4C4D-96B1-02A9D66D9E64}" type="presParOf" srcId="{17A86BC8-653B-458F-909D-1655A1316150}" destId="{54288DFB-2D47-4C94-B76A-25667F89C1F8}" srcOrd="2" destOrd="0" presId="urn:microsoft.com/office/officeart/2005/8/layout/hierarchy1"/>
    <dgm:cxn modelId="{8720FFBB-C34F-4870-81D7-1AC5E139E4A0}" type="presParOf" srcId="{54288DFB-2D47-4C94-B76A-25667F89C1F8}" destId="{552FA2AD-C447-4655-A0D9-29078198450F}" srcOrd="0" destOrd="0" presId="urn:microsoft.com/office/officeart/2005/8/layout/hierarchy1"/>
    <dgm:cxn modelId="{A308DDDB-B7DF-4529-A3A8-352AFE34A188}" type="presParOf" srcId="{552FA2AD-C447-4655-A0D9-29078198450F}" destId="{B9BBB0F3-2839-4535-BD66-81F7A7EB933D}" srcOrd="0" destOrd="0" presId="urn:microsoft.com/office/officeart/2005/8/layout/hierarchy1"/>
    <dgm:cxn modelId="{FD27AD7E-BE9E-4EF9-A74F-A351186E38C8}" type="presParOf" srcId="{552FA2AD-C447-4655-A0D9-29078198450F}" destId="{A00167E8-7BFD-43E9-AB4D-CDC40C100BD4}" srcOrd="1" destOrd="0" presId="urn:microsoft.com/office/officeart/2005/8/layout/hierarchy1"/>
    <dgm:cxn modelId="{F76DC18B-FB91-4B61-9527-B8D47EC3838A}" type="presParOf" srcId="{54288DFB-2D47-4C94-B76A-25667F89C1F8}" destId="{D7EFDE0F-8AA7-44FD-B6DD-62C3961FDC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E4332E-CB03-437B-AADF-86A195FB0E9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8D9472A-CE7D-4B3C-B245-166FA3AF3A09}">
      <dgm:prSet/>
      <dgm:spPr/>
      <dgm:t>
        <a:bodyPr/>
        <a:lstStyle/>
        <a:p>
          <a:pPr>
            <a:lnSpc>
              <a:spcPct val="100000"/>
            </a:lnSpc>
            <a:defRPr b="1"/>
          </a:pPr>
          <a:r>
            <a:rPr lang="en-GB" dirty="0"/>
            <a:t>+</a:t>
          </a:r>
          <a:r>
            <a:rPr lang="en-GB" dirty="0" err="1"/>
            <a:t>layout.server</a:t>
          </a:r>
          <a:r>
            <a:rPr lang="en-GB" err="1"/>
            <a:t>.</a:t>
          </a:r>
          <a:r>
            <a:rPr lang="en-GB"/>
            <a:t>ts </a:t>
          </a:r>
          <a:endParaRPr lang="en-US" dirty="0"/>
        </a:p>
      </dgm:t>
    </dgm:pt>
    <dgm:pt modelId="{EC763B24-56FD-4E5D-9B5B-76031FECBED6}" type="parTrans" cxnId="{CF435587-B2C8-42D4-93C1-480286C30F02}">
      <dgm:prSet/>
      <dgm:spPr/>
      <dgm:t>
        <a:bodyPr/>
        <a:lstStyle/>
        <a:p>
          <a:endParaRPr lang="en-US"/>
        </a:p>
      </dgm:t>
    </dgm:pt>
    <dgm:pt modelId="{5962C398-4F9A-46C2-892B-05C0EA9A6DCB}" type="sibTrans" cxnId="{CF435587-B2C8-42D4-93C1-480286C30F02}">
      <dgm:prSet/>
      <dgm:spPr/>
      <dgm:t>
        <a:bodyPr/>
        <a:lstStyle/>
        <a:p>
          <a:endParaRPr lang="en-US"/>
        </a:p>
      </dgm:t>
    </dgm:pt>
    <dgm:pt modelId="{8CDBC5D0-3B5A-46A8-95FE-7DB98CB9DFE3}">
      <dgm:prSet/>
      <dgm:spPr/>
      <dgm:t>
        <a:bodyPr/>
        <a:lstStyle/>
        <a:p>
          <a:pPr>
            <a:lnSpc>
              <a:spcPct val="100000"/>
            </a:lnSpc>
          </a:pPr>
          <a:r>
            <a:rPr lang="en-GB"/>
            <a:t>Protects Multiple Pages at Once</a:t>
          </a:r>
          <a:endParaRPr lang="en-US" dirty="0"/>
        </a:p>
      </dgm:t>
    </dgm:pt>
    <dgm:pt modelId="{EB775426-9728-4930-AD8B-381154136A8B}" type="parTrans" cxnId="{CAE9FF6A-C281-4D89-87F3-F1FC2BE66ED8}">
      <dgm:prSet/>
      <dgm:spPr/>
      <dgm:t>
        <a:bodyPr/>
        <a:lstStyle/>
        <a:p>
          <a:endParaRPr lang="en-US"/>
        </a:p>
      </dgm:t>
    </dgm:pt>
    <dgm:pt modelId="{98577473-22CC-4684-9269-1FA49DD2A535}" type="sibTrans" cxnId="{CAE9FF6A-C281-4D89-87F3-F1FC2BE66ED8}">
      <dgm:prSet/>
      <dgm:spPr/>
      <dgm:t>
        <a:bodyPr/>
        <a:lstStyle/>
        <a:p>
          <a:endParaRPr lang="en-US"/>
        </a:p>
      </dgm:t>
    </dgm:pt>
    <dgm:pt modelId="{0A24D704-5657-4B0B-B03F-AD4ADC3198C9}">
      <dgm:prSet/>
      <dgm:spPr/>
      <dgm:t>
        <a:bodyPr/>
        <a:lstStyle/>
        <a:p>
          <a:pPr>
            <a:lnSpc>
              <a:spcPct val="100000"/>
            </a:lnSpc>
          </a:pPr>
          <a:r>
            <a:rPr lang="en-GB"/>
            <a:t>When placed in +</a:t>
          </a:r>
          <a:r>
            <a:rPr lang="en-GB" dirty="0"/>
            <a:t>layout.server.</a:t>
          </a:r>
          <a:r>
            <a:rPr lang="en-GB"/>
            <a:t>ts, authentication logic applies to all child routes. </a:t>
          </a:r>
          <a:endParaRPr lang="en-US" dirty="0"/>
        </a:p>
      </dgm:t>
    </dgm:pt>
    <dgm:pt modelId="{683ADAB3-A5B6-40EE-8844-E203BA27D517}" type="parTrans" cxnId="{1908D606-2B97-4A28-B954-DC9FE482D008}">
      <dgm:prSet/>
      <dgm:spPr/>
      <dgm:t>
        <a:bodyPr/>
        <a:lstStyle/>
        <a:p>
          <a:endParaRPr lang="en-US"/>
        </a:p>
      </dgm:t>
    </dgm:pt>
    <dgm:pt modelId="{DDDAF5B9-3BDB-460A-9E65-24CCD5B86B19}" type="sibTrans" cxnId="{1908D606-2B97-4A28-B954-DC9FE482D008}">
      <dgm:prSet/>
      <dgm:spPr/>
      <dgm:t>
        <a:bodyPr/>
        <a:lstStyle/>
        <a:p>
          <a:endParaRPr lang="en-US"/>
        </a:p>
      </dgm:t>
    </dgm:pt>
    <dgm:pt modelId="{26E9DB64-5A6C-4CBD-92A9-9317485F3558}">
      <dgm:prSet/>
      <dgm:spPr/>
      <dgm:t>
        <a:bodyPr/>
        <a:lstStyle/>
        <a:p>
          <a:pPr>
            <a:lnSpc>
              <a:spcPct val="100000"/>
            </a:lnSpc>
          </a:pPr>
          <a:r>
            <a:rPr lang="en-GB" err="1"/>
            <a:t>Example</a:t>
          </a:r>
          <a:r>
            <a:rPr lang="en-GB"/>
            <a:t>: If /</a:t>
          </a:r>
          <a:r>
            <a:rPr lang="en-GB" dirty="0"/>
            <a:t>dashboard/+</a:t>
          </a:r>
          <a:r>
            <a:rPr lang="en-GB" dirty="0" err="1"/>
            <a:t>layout.server</a:t>
          </a:r>
          <a:r>
            <a:rPr lang="en-GB" err="1"/>
            <a:t>.</a:t>
          </a:r>
          <a:r>
            <a:rPr lang="en-GB"/>
            <a:t>ts checks authentication, all pages under /dashboard/* will be protected</a:t>
          </a:r>
          <a:r>
            <a:rPr lang="en-GB" dirty="0"/>
            <a:t>.</a:t>
          </a:r>
          <a:endParaRPr lang="en-US" dirty="0"/>
        </a:p>
      </dgm:t>
    </dgm:pt>
    <dgm:pt modelId="{B71B3F03-1429-4255-B416-6B8229D8B577}" type="parTrans" cxnId="{ADEA6831-8122-44AE-B159-89EC9F6CBF91}">
      <dgm:prSet/>
      <dgm:spPr/>
      <dgm:t>
        <a:bodyPr/>
        <a:lstStyle/>
        <a:p>
          <a:endParaRPr lang="en-US"/>
        </a:p>
      </dgm:t>
    </dgm:pt>
    <dgm:pt modelId="{AEC0AD39-7381-402E-AF45-7A77A5B84B4B}" type="sibTrans" cxnId="{ADEA6831-8122-44AE-B159-89EC9F6CBF91}">
      <dgm:prSet/>
      <dgm:spPr/>
      <dgm:t>
        <a:bodyPr/>
        <a:lstStyle/>
        <a:p>
          <a:endParaRPr lang="en-US"/>
        </a:p>
      </dgm:t>
    </dgm:pt>
    <dgm:pt modelId="{1BDA38CF-53C4-4EEF-B886-A1D344FCC5B6}">
      <dgm:prSet/>
      <dgm:spPr/>
      <dgm:t>
        <a:bodyPr/>
        <a:lstStyle/>
        <a:p>
          <a:pPr>
            <a:lnSpc>
              <a:spcPct val="100000"/>
            </a:lnSpc>
          </a:pPr>
          <a:r>
            <a:rPr lang="en-GB"/>
            <a:t>This avoids redundant checks on every page</a:t>
          </a:r>
          <a:r>
            <a:rPr lang="en-GB" dirty="0"/>
            <a:t>.</a:t>
          </a:r>
          <a:endParaRPr lang="en-US" dirty="0"/>
        </a:p>
      </dgm:t>
    </dgm:pt>
    <dgm:pt modelId="{059D6D94-FE83-4833-8516-D3B12D7603F8}" type="parTrans" cxnId="{3FD74FF4-5F3F-4C17-9B3D-C1D7865E5D32}">
      <dgm:prSet/>
      <dgm:spPr/>
      <dgm:t>
        <a:bodyPr/>
        <a:lstStyle/>
        <a:p>
          <a:endParaRPr lang="en-US"/>
        </a:p>
      </dgm:t>
    </dgm:pt>
    <dgm:pt modelId="{740BD3CA-1EFF-46D8-B242-051BED2ED531}" type="sibTrans" cxnId="{3FD74FF4-5F3F-4C17-9B3D-C1D7865E5D32}">
      <dgm:prSet/>
      <dgm:spPr/>
      <dgm:t>
        <a:bodyPr/>
        <a:lstStyle/>
        <a:p>
          <a:endParaRPr lang="en-US"/>
        </a:p>
      </dgm:t>
    </dgm:pt>
    <dgm:pt modelId="{2ABB27C7-58D6-4961-864E-F1DD0B1511CC}">
      <dgm:prSet/>
      <dgm:spPr/>
      <dgm:t>
        <a:bodyPr/>
        <a:lstStyle/>
        <a:p>
          <a:pPr>
            <a:lnSpc>
              <a:spcPct val="100000"/>
            </a:lnSpc>
            <a:defRPr b="1"/>
          </a:pPr>
          <a:r>
            <a:rPr lang="en-GB" dirty="0"/>
            <a:t>+</a:t>
          </a:r>
          <a:r>
            <a:rPr lang="en-GB" dirty="0" err="1"/>
            <a:t>page.server</a:t>
          </a:r>
          <a:r>
            <a:rPr lang="en-GB" err="1"/>
            <a:t>.</a:t>
          </a:r>
          <a:r>
            <a:rPr lang="en-GB"/>
            <a:t>ts Only Protects a Single Page</a:t>
          </a:r>
          <a:endParaRPr lang="en-US" dirty="0"/>
        </a:p>
      </dgm:t>
    </dgm:pt>
    <dgm:pt modelId="{F9CF0F49-5ADE-41C2-BF51-C75C537F593E}" type="parTrans" cxnId="{CC9430F4-6B31-47F4-A674-54F0AF7630F9}">
      <dgm:prSet/>
      <dgm:spPr/>
      <dgm:t>
        <a:bodyPr/>
        <a:lstStyle/>
        <a:p>
          <a:endParaRPr lang="en-US"/>
        </a:p>
      </dgm:t>
    </dgm:pt>
    <dgm:pt modelId="{103385B3-FC2A-4D72-88A2-D8926CC7B999}" type="sibTrans" cxnId="{CC9430F4-6B31-47F4-A674-54F0AF7630F9}">
      <dgm:prSet/>
      <dgm:spPr/>
      <dgm:t>
        <a:bodyPr/>
        <a:lstStyle/>
        <a:p>
          <a:endParaRPr lang="en-US"/>
        </a:p>
      </dgm:t>
    </dgm:pt>
    <dgm:pt modelId="{78C3FCF4-E371-4A8D-8EB5-221C8899785F}">
      <dgm:prSet/>
      <dgm:spPr/>
      <dgm:t>
        <a:bodyPr/>
        <a:lstStyle/>
        <a:p>
          <a:pPr>
            <a:lnSpc>
              <a:spcPct val="100000"/>
            </a:lnSpc>
          </a:pPr>
          <a:r>
            <a:rPr lang="en-GB"/>
            <a:t>If authentication is in +</a:t>
          </a:r>
          <a:r>
            <a:rPr lang="en-GB" dirty="0"/>
            <a:t>page.server.</a:t>
          </a:r>
          <a:r>
            <a:rPr lang="en-GB"/>
            <a:t>ts, it only applies to that specific page</a:t>
          </a:r>
          <a:r>
            <a:rPr lang="en-GB" dirty="0"/>
            <a:t>.</a:t>
          </a:r>
          <a:endParaRPr lang="en-US" dirty="0"/>
        </a:p>
      </dgm:t>
    </dgm:pt>
    <dgm:pt modelId="{2F91F99E-F9A3-45A5-951C-BAE87A0EEA62}" type="parTrans" cxnId="{5DA6B50B-C30D-47B2-80FC-A03283B3EE46}">
      <dgm:prSet/>
      <dgm:spPr/>
      <dgm:t>
        <a:bodyPr/>
        <a:lstStyle/>
        <a:p>
          <a:endParaRPr lang="en-US"/>
        </a:p>
      </dgm:t>
    </dgm:pt>
    <dgm:pt modelId="{3649797A-8070-49BC-87CC-053011BA9CA2}" type="sibTrans" cxnId="{5DA6B50B-C30D-47B2-80FC-A03283B3EE46}">
      <dgm:prSet/>
      <dgm:spPr/>
      <dgm:t>
        <a:bodyPr/>
        <a:lstStyle/>
        <a:p>
          <a:endParaRPr lang="en-US"/>
        </a:p>
      </dgm:t>
    </dgm:pt>
    <dgm:pt modelId="{BE6A26AA-1140-4296-AF22-C3D003657D12}">
      <dgm:prSet/>
      <dgm:spPr/>
      <dgm:t>
        <a:bodyPr/>
        <a:lstStyle/>
        <a:p>
          <a:pPr>
            <a:lnSpc>
              <a:spcPct val="100000"/>
            </a:lnSpc>
          </a:pPr>
          <a:r>
            <a:rPr lang="en-GB" err="1"/>
            <a:t>Example</a:t>
          </a:r>
          <a:r>
            <a:rPr lang="en-GB"/>
            <a:t>: Protecting /</a:t>
          </a:r>
          <a:r>
            <a:rPr lang="en-GB" dirty="0"/>
            <a:t>dashboard/+</a:t>
          </a:r>
          <a:r>
            <a:rPr lang="en-GB" dirty="0" err="1"/>
            <a:t>page.server</a:t>
          </a:r>
          <a:r>
            <a:rPr lang="en-GB" err="1"/>
            <a:t>.</a:t>
          </a:r>
          <a:r>
            <a:rPr lang="en-GB"/>
            <a:t>ts won’t automatically protect /</a:t>
          </a:r>
          <a:r>
            <a:rPr lang="en-GB" dirty="0"/>
            <a:t>dashboard/settings</a:t>
          </a:r>
          <a:endParaRPr lang="en-US" dirty="0"/>
        </a:p>
      </dgm:t>
    </dgm:pt>
    <dgm:pt modelId="{1E6007E8-6914-42D0-904E-B465FD28AEDD}" type="parTrans" cxnId="{BF05E52E-2C7F-419D-AF42-7C0FC4455DE3}">
      <dgm:prSet/>
      <dgm:spPr/>
      <dgm:t>
        <a:bodyPr/>
        <a:lstStyle/>
        <a:p>
          <a:endParaRPr lang="en-US"/>
        </a:p>
      </dgm:t>
    </dgm:pt>
    <dgm:pt modelId="{A5E6CF9F-79B9-4121-B465-B9962EDFC639}" type="sibTrans" cxnId="{BF05E52E-2C7F-419D-AF42-7C0FC4455DE3}">
      <dgm:prSet/>
      <dgm:spPr/>
      <dgm:t>
        <a:bodyPr/>
        <a:lstStyle/>
        <a:p>
          <a:endParaRPr lang="en-US"/>
        </a:p>
      </dgm:t>
    </dgm:pt>
    <dgm:pt modelId="{C9F1DF31-84EE-48A7-B927-994C6DCB5958}">
      <dgm:prSet/>
      <dgm:spPr/>
      <dgm:t>
        <a:bodyPr/>
        <a:lstStyle/>
        <a:p>
          <a:pPr>
            <a:lnSpc>
              <a:spcPct val="100000"/>
            </a:lnSpc>
            <a:defRPr b="1"/>
          </a:pPr>
          <a:r>
            <a:rPr lang="en-GB" dirty="0"/>
            <a:t>+</a:t>
          </a:r>
          <a:r>
            <a:rPr lang="en-GB" dirty="0" err="1"/>
            <a:t>page.server</a:t>
          </a:r>
          <a:r>
            <a:rPr lang="en-GB" err="1"/>
            <a:t>.</a:t>
          </a:r>
          <a:r>
            <a:rPr lang="en-GB"/>
            <a:t>svelte is for Server-Side Rendering, Not Access Control</a:t>
          </a:r>
          <a:endParaRPr lang="en-US" dirty="0"/>
        </a:p>
      </dgm:t>
    </dgm:pt>
    <dgm:pt modelId="{8F6C51A8-2EF6-41F8-A624-13EE482E1225}" type="parTrans" cxnId="{F52887EA-C9BB-4A96-8EBC-FC1611641E6F}">
      <dgm:prSet/>
      <dgm:spPr/>
      <dgm:t>
        <a:bodyPr/>
        <a:lstStyle/>
        <a:p>
          <a:endParaRPr lang="en-US"/>
        </a:p>
      </dgm:t>
    </dgm:pt>
    <dgm:pt modelId="{A52CF7C9-03E5-492D-AAAC-3DD62FD2EDFD}" type="sibTrans" cxnId="{F52887EA-C9BB-4A96-8EBC-FC1611641E6F}">
      <dgm:prSet/>
      <dgm:spPr/>
      <dgm:t>
        <a:bodyPr/>
        <a:lstStyle/>
        <a:p>
          <a:endParaRPr lang="en-US"/>
        </a:p>
      </dgm:t>
    </dgm:pt>
    <dgm:pt modelId="{FEA8E7CE-8B83-40E8-B677-33A835B5FEDE}">
      <dgm:prSet/>
      <dgm:spPr/>
      <dgm:t>
        <a:bodyPr/>
        <a:lstStyle/>
        <a:p>
          <a:pPr>
            <a:lnSpc>
              <a:spcPct val="100000"/>
            </a:lnSpc>
          </a:pPr>
          <a:r>
            <a:rPr lang="en-GB" dirty="0"/>
            <a:t>+page.server</a:t>
          </a:r>
          <a:r>
            <a:rPr lang="en-GB"/>
            <a:t>.svelte is mainly for rendering server-side data, not for protecting routes</a:t>
          </a:r>
          <a:r>
            <a:rPr lang="en-GB" dirty="0"/>
            <a:t>.</a:t>
          </a:r>
          <a:endParaRPr lang="en-US" dirty="0"/>
        </a:p>
      </dgm:t>
    </dgm:pt>
    <dgm:pt modelId="{F87EDECA-7EB5-4DD9-9659-6D788BFBC80B}" type="parTrans" cxnId="{4FFC625B-42C1-455A-88D7-41242C95A850}">
      <dgm:prSet/>
      <dgm:spPr/>
      <dgm:t>
        <a:bodyPr/>
        <a:lstStyle/>
        <a:p>
          <a:endParaRPr lang="en-US"/>
        </a:p>
      </dgm:t>
    </dgm:pt>
    <dgm:pt modelId="{EB653007-4D1D-4388-85F5-CC5918E40B4F}" type="sibTrans" cxnId="{4FFC625B-42C1-455A-88D7-41242C95A850}">
      <dgm:prSet/>
      <dgm:spPr/>
      <dgm:t>
        <a:bodyPr/>
        <a:lstStyle/>
        <a:p>
          <a:endParaRPr lang="en-US"/>
        </a:p>
      </dgm:t>
    </dgm:pt>
    <dgm:pt modelId="{D1DF6E7B-2A1E-4FE9-ADF4-241291D6FE7A}">
      <dgm:prSet/>
      <dgm:spPr/>
      <dgm:t>
        <a:bodyPr/>
        <a:lstStyle/>
        <a:p>
          <a:pPr>
            <a:lnSpc>
              <a:spcPct val="100000"/>
            </a:lnSpc>
          </a:pPr>
          <a:r>
            <a:rPr lang="en-GB"/>
            <a:t>If used for authentication checks, a user might still see part of the page before being redirected</a:t>
          </a:r>
          <a:r>
            <a:rPr lang="en-GB" dirty="0"/>
            <a:t>.</a:t>
          </a:r>
          <a:endParaRPr lang="en-US" dirty="0"/>
        </a:p>
      </dgm:t>
    </dgm:pt>
    <dgm:pt modelId="{DB2859B4-216E-4E1F-B5AD-A36AB4BE62FD}" type="parTrans" cxnId="{D586F3FB-93D3-4747-B4A6-313E1F3338D4}">
      <dgm:prSet/>
      <dgm:spPr/>
      <dgm:t>
        <a:bodyPr/>
        <a:lstStyle/>
        <a:p>
          <a:endParaRPr lang="en-US"/>
        </a:p>
      </dgm:t>
    </dgm:pt>
    <dgm:pt modelId="{4388EFAB-39B8-4597-836A-55C33819A6CC}" type="sibTrans" cxnId="{D586F3FB-93D3-4747-B4A6-313E1F3338D4}">
      <dgm:prSet/>
      <dgm:spPr/>
      <dgm:t>
        <a:bodyPr/>
        <a:lstStyle/>
        <a:p>
          <a:endParaRPr lang="en-US"/>
        </a:p>
      </dgm:t>
    </dgm:pt>
    <dgm:pt modelId="{0C940956-4E3C-46BB-8DAB-F401B761EE4D}" type="pres">
      <dgm:prSet presAssocID="{D9E4332E-CB03-437B-AADF-86A195FB0E94}" presName="linear" presStyleCnt="0">
        <dgm:presLayoutVars>
          <dgm:dir/>
          <dgm:animLvl val="lvl"/>
          <dgm:resizeHandles val="exact"/>
        </dgm:presLayoutVars>
      </dgm:prSet>
      <dgm:spPr/>
    </dgm:pt>
    <dgm:pt modelId="{2A3F3BFA-8FB0-41EB-856F-82E5D86A29E2}" type="pres">
      <dgm:prSet presAssocID="{98D9472A-CE7D-4B3C-B245-166FA3AF3A09}" presName="parentLin" presStyleCnt="0"/>
      <dgm:spPr/>
    </dgm:pt>
    <dgm:pt modelId="{56F8651E-6D73-49AA-85CB-4A3BA777B96D}" type="pres">
      <dgm:prSet presAssocID="{98D9472A-CE7D-4B3C-B245-166FA3AF3A09}" presName="parentLeftMargin" presStyleLbl="node1" presStyleIdx="0" presStyleCnt="3"/>
      <dgm:spPr/>
    </dgm:pt>
    <dgm:pt modelId="{3927D75E-E6C8-4AE1-A24C-19A06C0D26FC}" type="pres">
      <dgm:prSet presAssocID="{98D9472A-CE7D-4B3C-B245-166FA3AF3A09}" presName="parentText" presStyleLbl="node1" presStyleIdx="0" presStyleCnt="3">
        <dgm:presLayoutVars>
          <dgm:chMax val="0"/>
          <dgm:bulletEnabled val="1"/>
        </dgm:presLayoutVars>
      </dgm:prSet>
      <dgm:spPr/>
    </dgm:pt>
    <dgm:pt modelId="{56588256-D96C-4FD6-A480-DAD9ADE0A3D9}" type="pres">
      <dgm:prSet presAssocID="{98D9472A-CE7D-4B3C-B245-166FA3AF3A09}" presName="negativeSpace" presStyleCnt="0"/>
      <dgm:spPr/>
    </dgm:pt>
    <dgm:pt modelId="{E63BEB8E-1D11-4E57-999E-963F2A0DE9BE}" type="pres">
      <dgm:prSet presAssocID="{98D9472A-CE7D-4B3C-B245-166FA3AF3A09}" presName="childText" presStyleLbl="conFgAcc1" presStyleIdx="0" presStyleCnt="3">
        <dgm:presLayoutVars>
          <dgm:bulletEnabled val="1"/>
        </dgm:presLayoutVars>
      </dgm:prSet>
      <dgm:spPr/>
    </dgm:pt>
    <dgm:pt modelId="{3F6B505A-59AB-49E9-90B5-4C63B45A2951}" type="pres">
      <dgm:prSet presAssocID="{5962C398-4F9A-46C2-892B-05C0EA9A6DCB}" presName="spaceBetweenRectangles" presStyleCnt="0"/>
      <dgm:spPr/>
    </dgm:pt>
    <dgm:pt modelId="{22C84178-A66A-4355-AD22-6054D34A6B74}" type="pres">
      <dgm:prSet presAssocID="{2ABB27C7-58D6-4961-864E-F1DD0B1511CC}" presName="parentLin" presStyleCnt="0"/>
      <dgm:spPr/>
    </dgm:pt>
    <dgm:pt modelId="{0C7911CE-4FA9-49BA-B50F-A1C708A2CFE4}" type="pres">
      <dgm:prSet presAssocID="{2ABB27C7-58D6-4961-864E-F1DD0B1511CC}" presName="parentLeftMargin" presStyleLbl="node1" presStyleIdx="0" presStyleCnt="3"/>
      <dgm:spPr/>
    </dgm:pt>
    <dgm:pt modelId="{17C3812B-380D-45DE-96DF-419C89BCF4D0}" type="pres">
      <dgm:prSet presAssocID="{2ABB27C7-58D6-4961-864E-F1DD0B1511CC}" presName="parentText" presStyleLbl="node1" presStyleIdx="1" presStyleCnt="3">
        <dgm:presLayoutVars>
          <dgm:chMax val="0"/>
          <dgm:bulletEnabled val="1"/>
        </dgm:presLayoutVars>
      </dgm:prSet>
      <dgm:spPr/>
    </dgm:pt>
    <dgm:pt modelId="{FD11C1F3-76D2-49AF-8457-D70F60F93939}" type="pres">
      <dgm:prSet presAssocID="{2ABB27C7-58D6-4961-864E-F1DD0B1511CC}" presName="negativeSpace" presStyleCnt="0"/>
      <dgm:spPr/>
    </dgm:pt>
    <dgm:pt modelId="{D69635DC-A2D4-4D1E-85D3-F6E5E828EB49}" type="pres">
      <dgm:prSet presAssocID="{2ABB27C7-58D6-4961-864E-F1DD0B1511CC}" presName="childText" presStyleLbl="conFgAcc1" presStyleIdx="1" presStyleCnt="3">
        <dgm:presLayoutVars>
          <dgm:bulletEnabled val="1"/>
        </dgm:presLayoutVars>
      </dgm:prSet>
      <dgm:spPr/>
    </dgm:pt>
    <dgm:pt modelId="{436D0152-9518-47D9-8ABF-70F6B704843E}" type="pres">
      <dgm:prSet presAssocID="{103385B3-FC2A-4D72-88A2-D8926CC7B999}" presName="spaceBetweenRectangles" presStyleCnt="0"/>
      <dgm:spPr/>
    </dgm:pt>
    <dgm:pt modelId="{4D50144F-D6D5-469A-BCB1-F7FCFE3F7F36}" type="pres">
      <dgm:prSet presAssocID="{C9F1DF31-84EE-48A7-B927-994C6DCB5958}" presName="parentLin" presStyleCnt="0"/>
      <dgm:spPr/>
    </dgm:pt>
    <dgm:pt modelId="{CFC42E30-9202-4910-81BF-7FAE0FEAC0DD}" type="pres">
      <dgm:prSet presAssocID="{C9F1DF31-84EE-48A7-B927-994C6DCB5958}" presName="parentLeftMargin" presStyleLbl="node1" presStyleIdx="1" presStyleCnt="3"/>
      <dgm:spPr/>
    </dgm:pt>
    <dgm:pt modelId="{4180E615-A949-4B88-8F66-B6C75D17979F}" type="pres">
      <dgm:prSet presAssocID="{C9F1DF31-84EE-48A7-B927-994C6DCB5958}" presName="parentText" presStyleLbl="node1" presStyleIdx="2" presStyleCnt="3">
        <dgm:presLayoutVars>
          <dgm:chMax val="0"/>
          <dgm:bulletEnabled val="1"/>
        </dgm:presLayoutVars>
      </dgm:prSet>
      <dgm:spPr/>
    </dgm:pt>
    <dgm:pt modelId="{8944EA69-D296-4BF1-9518-314527A73532}" type="pres">
      <dgm:prSet presAssocID="{C9F1DF31-84EE-48A7-B927-994C6DCB5958}" presName="negativeSpace" presStyleCnt="0"/>
      <dgm:spPr/>
    </dgm:pt>
    <dgm:pt modelId="{1C858A89-9444-4B66-9757-C6365A848D02}" type="pres">
      <dgm:prSet presAssocID="{C9F1DF31-84EE-48A7-B927-994C6DCB5958}" presName="childText" presStyleLbl="conFgAcc1" presStyleIdx="2" presStyleCnt="3">
        <dgm:presLayoutVars>
          <dgm:bulletEnabled val="1"/>
        </dgm:presLayoutVars>
      </dgm:prSet>
      <dgm:spPr/>
    </dgm:pt>
  </dgm:ptLst>
  <dgm:cxnLst>
    <dgm:cxn modelId="{1908D606-2B97-4A28-B954-DC9FE482D008}" srcId="{98D9472A-CE7D-4B3C-B245-166FA3AF3A09}" destId="{0A24D704-5657-4B0B-B03F-AD4ADC3198C9}" srcOrd="1" destOrd="0" parTransId="{683ADAB3-A5B6-40EE-8844-E203BA27D517}" sibTransId="{DDDAF5B9-3BDB-460A-9E65-24CCD5B86B19}"/>
    <dgm:cxn modelId="{5DA6B50B-C30D-47B2-80FC-A03283B3EE46}" srcId="{2ABB27C7-58D6-4961-864E-F1DD0B1511CC}" destId="{78C3FCF4-E371-4A8D-8EB5-221C8899785F}" srcOrd="0" destOrd="0" parTransId="{2F91F99E-F9A3-45A5-951C-BAE87A0EEA62}" sibTransId="{3649797A-8070-49BC-87CC-053011BA9CA2}"/>
    <dgm:cxn modelId="{F460CF0B-7692-4A66-B326-B4EA26D31877}" type="presOf" srcId="{FEA8E7CE-8B83-40E8-B677-33A835B5FEDE}" destId="{1C858A89-9444-4B66-9757-C6365A848D02}" srcOrd="0" destOrd="0" presId="urn:microsoft.com/office/officeart/2005/8/layout/list1"/>
    <dgm:cxn modelId="{BF05E52E-2C7F-419D-AF42-7C0FC4455DE3}" srcId="{2ABB27C7-58D6-4961-864E-F1DD0B1511CC}" destId="{BE6A26AA-1140-4296-AF22-C3D003657D12}" srcOrd="1" destOrd="0" parTransId="{1E6007E8-6914-42D0-904E-B465FD28AEDD}" sibTransId="{A5E6CF9F-79B9-4121-B465-B9962EDFC639}"/>
    <dgm:cxn modelId="{ADEA6831-8122-44AE-B159-89EC9F6CBF91}" srcId="{98D9472A-CE7D-4B3C-B245-166FA3AF3A09}" destId="{26E9DB64-5A6C-4CBD-92A9-9317485F3558}" srcOrd="2" destOrd="0" parTransId="{B71B3F03-1429-4255-B416-6B8229D8B577}" sibTransId="{AEC0AD39-7381-402E-AF45-7A77A5B84B4B}"/>
    <dgm:cxn modelId="{B3436440-E19C-4299-AEBE-B93C6E736592}" type="presOf" srcId="{98D9472A-CE7D-4B3C-B245-166FA3AF3A09}" destId="{3927D75E-E6C8-4AE1-A24C-19A06C0D26FC}" srcOrd="1" destOrd="0" presId="urn:microsoft.com/office/officeart/2005/8/layout/list1"/>
    <dgm:cxn modelId="{4FFC625B-42C1-455A-88D7-41242C95A850}" srcId="{C9F1DF31-84EE-48A7-B927-994C6DCB5958}" destId="{FEA8E7CE-8B83-40E8-B677-33A835B5FEDE}" srcOrd="0" destOrd="0" parTransId="{F87EDECA-7EB5-4DD9-9659-6D788BFBC80B}" sibTransId="{EB653007-4D1D-4388-85F5-CC5918E40B4F}"/>
    <dgm:cxn modelId="{CAE9FF6A-C281-4D89-87F3-F1FC2BE66ED8}" srcId="{98D9472A-CE7D-4B3C-B245-166FA3AF3A09}" destId="{8CDBC5D0-3B5A-46A8-95FE-7DB98CB9DFE3}" srcOrd="0" destOrd="0" parTransId="{EB775426-9728-4930-AD8B-381154136A8B}" sibTransId="{98577473-22CC-4684-9269-1FA49DD2A535}"/>
    <dgm:cxn modelId="{DB5F0671-2F4B-4DC2-A045-AF1FC939E149}" type="presOf" srcId="{BE6A26AA-1140-4296-AF22-C3D003657D12}" destId="{D69635DC-A2D4-4D1E-85D3-F6E5E828EB49}" srcOrd="0" destOrd="1" presId="urn:microsoft.com/office/officeart/2005/8/layout/list1"/>
    <dgm:cxn modelId="{A00F1875-E7E7-4625-889D-EDDB00191E87}" type="presOf" srcId="{D1DF6E7B-2A1E-4FE9-ADF4-241291D6FE7A}" destId="{1C858A89-9444-4B66-9757-C6365A848D02}" srcOrd="0" destOrd="1" presId="urn:microsoft.com/office/officeart/2005/8/layout/list1"/>
    <dgm:cxn modelId="{ED0B0558-07DB-4A9B-ACE2-08D71A76E401}" type="presOf" srcId="{78C3FCF4-E371-4A8D-8EB5-221C8899785F}" destId="{D69635DC-A2D4-4D1E-85D3-F6E5E828EB49}" srcOrd="0" destOrd="0" presId="urn:microsoft.com/office/officeart/2005/8/layout/list1"/>
    <dgm:cxn modelId="{8E673F87-AD61-4118-8AF7-4722F4C106E6}" type="presOf" srcId="{2ABB27C7-58D6-4961-864E-F1DD0B1511CC}" destId="{0C7911CE-4FA9-49BA-B50F-A1C708A2CFE4}" srcOrd="0" destOrd="0" presId="urn:microsoft.com/office/officeart/2005/8/layout/list1"/>
    <dgm:cxn modelId="{CF435587-B2C8-42D4-93C1-480286C30F02}" srcId="{D9E4332E-CB03-437B-AADF-86A195FB0E94}" destId="{98D9472A-CE7D-4B3C-B245-166FA3AF3A09}" srcOrd="0" destOrd="0" parTransId="{EC763B24-56FD-4E5D-9B5B-76031FECBED6}" sibTransId="{5962C398-4F9A-46C2-892B-05C0EA9A6DCB}"/>
    <dgm:cxn modelId="{84F03B9C-39D2-43D1-ACBF-4186934C7BB7}" type="presOf" srcId="{0A24D704-5657-4B0B-B03F-AD4ADC3198C9}" destId="{E63BEB8E-1D11-4E57-999E-963F2A0DE9BE}" srcOrd="0" destOrd="1" presId="urn:microsoft.com/office/officeart/2005/8/layout/list1"/>
    <dgm:cxn modelId="{D24ED19F-8F64-455E-9C1D-EA6A69C02852}" type="presOf" srcId="{C9F1DF31-84EE-48A7-B927-994C6DCB5958}" destId="{4180E615-A949-4B88-8F66-B6C75D17979F}" srcOrd="1" destOrd="0" presId="urn:microsoft.com/office/officeart/2005/8/layout/list1"/>
    <dgm:cxn modelId="{3ED4F7AD-290D-43BD-8746-DDA19C069F00}" type="presOf" srcId="{C9F1DF31-84EE-48A7-B927-994C6DCB5958}" destId="{CFC42E30-9202-4910-81BF-7FAE0FEAC0DD}" srcOrd="0" destOrd="0" presId="urn:microsoft.com/office/officeart/2005/8/layout/list1"/>
    <dgm:cxn modelId="{4040DBC7-CCC9-4904-8BA9-586A92BAC1FC}" type="presOf" srcId="{1BDA38CF-53C4-4EEF-B886-A1D344FCC5B6}" destId="{E63BEB8E-1D11-4E57-999E-963F2A0DE9BE}" srcOrd="0" destOrd="3" presId="urn:microsoft.com/office/officeart/2005/8/layout/list1"/>
    <dgm:cxn modelId="{F5E9A2CF-970A-4909-B732-0DA04BA9EAEB}" type="presOf" srcId="{2ABB27C7-58D6-4961-864E-F1DD0B1511CC}" destId="{17C3812B-380D-45DE-96DF-419C89BCF4D0}" srcOrd="1" destOrd="0" presId="urn:microsoft.com/office/officeart/2005/8/layout/list1"/>
    <dgm:cxn modelId="{943739D4-4B06-4FC6-B1F7-21512BEA5CD9}" type="presOf" srcId="{98D9472A-CE7D-4B3C-B245-166FA3AF3A09}" destId="{56F8651E-6D73-49AA-85CB-4A3BA777B96D}" srcOrd="0" destOrd="0" presId="urn:microsoft.com/office/officeart/2005/8/layout/list1"/>
    <dgm:cxn modelId="{F52887EA-C9BB-4A96-8EBC-FC1611641E6F}" srcId="{D9E4332E-CB03-437B-AADF-86A195FB0E94}" destId="{C9F1DF31-84EE-48A7-B927-994C6DCB5958}" srcOrd="2" destOrd="0" parTransId="{8F6C51A8-2EF6-41F8-A624-13EE482E1225}" sibTransId="{A52CF7C9-03E5-492D-AAAC-3DD62FD2EDFD}"/>
    <dgm:cxn modelId="{8C7FEEEB-A6EC-43D7-B1FE-6D4D9851B11F}" type="presOf" srcId="{8CDBC5D0-3B5A-46A8-95FE-7DB98CB9DFE3}" destId="{E63BEB8E-1D11-4E57-999E-963F2A0DE9BE}" srcOrd="0" destOrd="0" presId="urn:microsoft.com/office/officeart/2005/8/layout/list1"/>
    <dgm:cxn modelId="{227539F2-B243-41BC-82B4-66E5F956FC48}" type="presOf" srcId="{26E9DB64-5A6C-4CBD-92A9-9317485F3558}" destId="{E63BEB8E-1D11-4E57-999E-963F2A0DE9BE}" srcOrd="0" destOrd="2" presId="urn:microsoft.com/office/officeart/2005/8/layout/list1"/>
    <dgm:cxn modelId="{CC9430F4-6B31-47F4-A674-54F0AF7630F9}" srcId="{D9E4332E-CB03-437B-AADF-86A195FB0E94}" destId="{2ABB27C7-58D6-4961-864E-F1DD0B1511CC}" srcOrd="1" destOrd="0" parTransId="{F9CF0F49-5ADE-41C2-BF51-C75C537F593E}" sibTransId="{103385B3-FC2A-4D72-88A2-D8926CC7B999}"/>
    <dgm:cxn modelId="{3FD74FF4-5F3F-4C17-9B3D-C1D7865E5D32}" srcId="{98D9472A-CE7D-4B3C-B245-166FA3AF3A09}" destId="{1BDA38CF-53C4-4EEF-B886-A1D344FCC5B6}" srcOrd="3" destOrd="0" parTransId="{059D6D94-FE83-4833-8516-D3B12D7603F8}" sibTransId="{740BD3CA-1EFF-46D8-B242-051BED2ED531}"/>
    <dgm:cxn modelId="{23D6EDFA-059C-43E0-B735-64D1C844B1DE}" type="presOf" srcId="{D9E4332E-CB03-437B-AADF-86A195FB0E94}" destId="{0C940956-4E3C-46BB-8DAB-F401B761EE4D}" srcOrd="0" destOrd="0" presId="urn:microsoft.com/office/officeart/2005/8/layout/list1"/>
    <dgm:cxn modelId="{D586F3FB-93D3-4747-B4A6-313E1F3338D4}" srcId="{C9F1DF31-84EE-48A7-B927-994C6DCB5958}" destId="{D1DF6E7B-2A1E-4FE9-ADF4-241291D6FE7A}" srcOrd="1" destOrd="0" parTransId="{DB2859B4-216E-4E1F-B5AD-A36AB4BE62FD}" sibTransId="{4388EFAB-39B8-4597-836A-55C33819A6CC}"/>
    <dgm:cxn modelId="{D90BBA7A-E8D1-4D99-91F8-EB41AA8E5E19}" type="presParOf" srcId="{0C940956-4E3C-46BB-8DAB-F401B761EE4D}" destId="{2A3F3BFA-8FB0-41EB-856F-82E5D86A29E2}" srcOrd="0" destOrd="0" presId="urn:microsoft.com/office/officeart/2005/8/layout/list1"/>
    <dgm:cxn modelId="{516EA24C-C03B-4F99-911D-2AD578F7E35C}" type="presParOf" srcId="{2A3F3BFA-8FB0-41EB-856F-82E5D86A29E2}" destId="{56F8651E-6D73-49AA-85CB-4A3BA777B96D}" srcOrd="0" destOrd="0" presId="urn:microsoft.com/office/officeart/2005/8/layout/list1"/>
    <dgm:cxn modelId="{61753799-090B-4F98-B2C7-48A84A2CCFA3}" type="presParOf" srcId="{2A3F3BFA-8FB0-41EB-856F-82E5D86A29E2}" destId="{3927D75E-E6C8-4AE1-A24C-19A06C0D26FC}" srcOrd="1" destOrd="0" presId="urn:microsoft.com/office/officeart/2005/8/layout/list1"/>
    <dgm:cxn modelId="{C39EC2F4-9692-4C34-B246-94D0ACDE2E31}" type="presParOf" srcId="{0C940956-4E3C-46BB-8DAB-F401B761EE4D}" destId="{56588256-D96C-4FD6-A480-DAD9ADE0A3D9}" srcOrd="1" destOrd="0" presId="urn:microsoft.com/office/officeart/2005/8/layout/list1"/>
    <dgm:cxn modelId="{1A4B3870-CD8F-4AC8-A699-5D20ED026E56}" type="presParOf" srcId="{0C940956-4E3C-46BB-8DAB-F401B761EE4D}" destId="{E63BEB8E-1D11-4E57-999E-963F2A0DE9BE}" srcOrd="2" destOrd="0" presId="urn:microsoft.com/office/officeart/2005/8/layout/list1"/>
    <dgm:cxn modelId="{F963BC4D-D3AA-4D17-99A9-68A439CB5D6F}" type="presParOf" srcId="{0C940956-4E3C-46BB-8DAB-F401B761EE4D}" destId="{3F6B505A-59AB-49E9-90B5-4C63B45A2951}" srcOrd="3" destOrd="0" presId="urn:microsoft.com/office/officeart/2005/8/layout/list1"/>
    <dgm:cxn modelId="{F6D03653-0717-4379-9D4E-26449B2DD3B5}" type="presParOf" srcId="{0C940956-4E3C-46BB-8DAB-F401B761EE4D}" destId="{22C84178-A66A-4355-AD22-6054D34A6B74}" srcOrd="4" destOrd="0" presId="urn:microsoft.com/office/officeart/2005/8/layout/list1"/>
    <dgm:cxn modelId="{87E56602-9E43-408A-95F1-E586BFA01C17}" type="presParOf" srcId="{22C84178-A66A-4355-AD22-6054D34A6B74}" destId="{0C7911CE-4FA9-49BA-B50F-A1C708A2CFE4}" srcOrd="0" destOrd="0" presId="urn:microsoft.com/office/officeart/2005/8/layout/list1"/>
    <dgm:cxn modelId="{A1C927AC-DF92-4C4A-BCCF-00D6F752D783}" type="presParOf" srcId="{22C84178-A66A-4355-AD22-6054D34A6B74}" destId="{17C3812B-380D-45DE-96DF-419C89BCF4D0}" srcOrd="1" destOrd="0" presId="urn:microsoft.com/office/officeart/2005/8/layout/list1"/>
    <dgm:cxn modelId="{6E4187C2-5D7E-42D8-9E59-A84FBE33987C}" type="presParOf" srcId="{0C940956-4E3C-46BB-8DAB-F401B761EE4D}" destId="{FD11C1F3-76D2-49AF-8457-D70F60F93939}" srcOrd="5" destOrd="0" presId="urn:microsoft.com/office/officeart/2005/8/layout/list1"/>
    <dgm:cxn modelId="{D8C28E17-07D0-4E6B-8176-968E789D6D08}" type="presParOf" srcId="{0C940956-4E3C-46BB-8DAB-F401B761EE4D}" destId="{D69635DC-A2D4-4D1E-85D3-F6E5E828EB49}" srcOrd="6" destOrd="0" presId="urn:microsoft.com/office/officeart/2005/8/layout/list1"/>
    <dgm:cxn modelId="{3663C0E9-6FCD-4B44-8192-CE374F80BCAF}" type="presParOf" srcId="{0C940956-4E3C-46BB-8DAB-F401B761EE4D}" destId="{436D0152-9518-47D9-8ABF-70F6B704843E}" srcOrd="7" destOrd="0" presId="urn:microsoft.com/office/officeart/2005/8/layout/list1"/>
    <dgm:cxn modelId="{31DA3983-A06A-418B-AFD4-1E3E27426EBE}" type="presParOf" srcId="{0C940956-4E3C-46BB-8DAB-F401B761EE4D}" destId="{4D50144F-D6D5-469A-BCB1-F7FCFE3F7F36}" srcOrd="8" destOrd="0" presId="urn:microsoft.com/office/officeart/2005/8/layout/list1"/>
    <dgm:cxn modelId="{7F378C2B-F956-4EC3-BB8C-A8C0CCCC6420}" type="presParOf" srcId="{4D50144F-D6D5-469A-BCB1-F7FCFE3F7F36}" destId="{CFC42E30-9202-4910-81BF-7FAE0FEAC0DD}" srcOrd="0" destOrd="0" presId="urn:microsoft.com/office/officeart/2005/8/layout/list1"/>
    <dgm:cxn modelId="{C6C960FF-484D-495B-A9CD-13689159C906}" type="presParOf" srcId="{4D50144F-D6D5-469A-BCB1-F7FCFE3F7F36}" destId="{4180E615-A949-4B88-8F66-B6C75D17979F}" srcOrd="1" destOrd="0" presId="urn:microsoft.com/office/officeart/2005/8/layout/list1"/>
    <dgm:cxn modelId="{406761A8-76AE-4F71-80C2-9DF9ED5F7A01}" type="presParOf" srcId="{0C940956-4E3C-46BB-8DAB-F401B761EE4D}" destId="{8944EA69-D296-4BF1-9518-314527A73532}" srcOrd="9" destOrd="0" presId="urn:microsoft.com/office/officeart/2005/8/layout/list1"/>
    <dgm:cxn modelId="{DAE26770-9E6C-483D-8B19-34C985737B77}" type="presParOf" srcId="{0C940956-4E3C-46BB-8DAB-F401B761EE4D}" destId="{1C858A89-9444-4B66-9757-C6365A848D0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4FCEB2F-1A6C-4FA2-9F45-E3B66FBF395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9B28D7C0-6B97-4F8A-B2C6-D3E373908DCB}">
      <dgm:prSet/>
      <dgm:spPr/>
      <dgm:t>
        <a:bodyPr/>
        <a:lstStyle/>
        <a:p>
          <a:r>
            <a:rPr lang="en-GB"/>
            <a:t>Home</a:t>
          </a:r>
          <a:endParaRPr lang="en-US"/>
        </a:p>
      </dgm:t>
    </dgm:pt>
    <dgm:pt modelId="{4C81D6B9-5938-44BB-A4DF-B2555B127501}" type="parTrans" cxnId="{5A0DCBBD-45B8-4447-AB09-EFE9A7BBFACA}">
      <dgm:prSet/>
      <dgm:spPr/>
      <dgm:t>
        <a:bodyPr/>
        <a:lstStyle/>
        <a:p>
          <a:endParaRPr lang="en-US"/>
        </a:p>
      </dgm:t>
    </dgm:pt>
    <dgm:pt modelId="{28B167DE-E4D6-4D71-B35A-8F0945E9EDEC}" type="sibTrans" cxnId="{5A0DCBBD-45B8-4447-AB09-EFE9A7BBFACA}">
      <dgm:prSet/>
      <dgm:spPr/>
      <dgm:t>
        <a:bodyPr/>
        <a:lstStyle/>
        <a:p>
          <a:endParaRPr lang="en-US"/>
        </a:p>
      </dgm:t>
    </dgm:pt>
    <dgm:pt modelId="{AB9E111E-D752-4693-9DBB-668899D83E6D}">
      <dgm:prSet/>
      <dgm:spPr/>
      <dgm:t>
        <a:bodyPr/>
        <a:lstStyle/>
        <a:p>
          <a:r>
            <a:rPr lang="en-GB"/>
            <a:t>Products</a:t>
          </a:r>
          <a:endParaRPr lang="en-US"/>
        </a:p>
      </dgm:t>
    </dgm:pt>
    <dgm:pt modelId="{0D9B708D-E954-4C74-9E57-D3FB06E09DCB}" type="parTrans" cxnId="{18926E9D-2552-4D42-8E59-CE7D1A42A930}">
      <dgm:prSet/>
      <dgm:spPr/>
      <dgm:t>
        <a:bodyPr/>
        <a:lstStyle/>
        <a:p>
          <a:endParaRPr lang="en-US"/>
        </a:p>
      </dgm:t>
    </dgm:pt>
    <dgm:pt modelId="{B3880F72-D843-43F3-B9D8-362B1004BE02}" type="sibTrans" cxnId="{18926E9D-2552-4D42-8E59-CE7D1A42A930}">
      <dgm:prSet/>
      <dgm:spPr/>
      <dgm:t>
        <a:bodyPr/>
        <a:lstStyle/>
        <a:p>
          <a:endParaRPr lang="en-US"/>
        </a:p>
      </dgm:t>
    </dgm:pt>
    <dgm:pt modelId="{1AEF33B8-8D7A-42A5-9D7A-8B0078D80D99}">
      <dgm:prSet/>
      <dgm:spPr/>
      <dgm:t>
        <a:bodyPr/>
        <a:lstStyle/>
        <a:p>
          <a:r>
            <a:rPr lang="en-GB"/>
            <a:t>Products/[id]</a:t>
          </a:r>
          <a:endParaRPr lang="en-US"/>
        </a:p>
      </dgm:t>
    </dgm:pt>
    <dgm:pt modelId="{5F5DB0F9-1771-47FC-9835-AE34468F63F2}" type="parTrans" cxnId="{7C19FF00-BDE3-444D-A348-7B6E8FBF6A00}">
      <dgm:prSet/>
      <dgm:spPr/>
      <dgm:t>
        <a:bodyPr/>
        <a:lstStyle/>
        <a:p>
          <a:endParaRPr lang="en-US"/>
        </a:p>
      </dgm:t>
    </dgm:pt>
    <dgm:pt modelId="{65149546-E1E4-4833-8770-8A9E31BCA9D7}" type="sibTrans" cxnId="{7C19FF00-BDE3-444D-A348-7B6E8FBF6A00}">
      <dgm:prSet/>
      <dgm:spPr/>
      <dgm:t>
        <a:bodyPr/>
        <a:lstStyle/>
        <a:p>
          <a:endParaRPr lang="en-US"/>
        </a:p>
      </dgm:t>
    </dgm:pt>
    <dgm:pt modelId="{6AF2A853-E860-46CB-B397-1F1F15BA7849}">
      <dgm:prSet/>
      <dgm:spPr/>
      <dgm:t>
        <a:bodyPr/>
        <a:lstStyle/>
        <a:p>
          <a:r>
            <a:rPr lang="en-GB"/>
            <a:t>MyAccount</a:t>
          </a:r>
          <a:endParaRPr lang="en-US"/>
        </a:p>
      </dgm:t>
    </dgm:pt>
    <dgm:pt modelId="{C3A6477D-6AFE-4924-B35A-842BAE2039D7}" type="parTrans" cxnId="{F932F34F-AB8A-4ED2-8220-7D6279A7D5E9}">
      <dgm:prSet/>
      <dgm:spPr/>
      <dgm:t>
        <a:bodyPr/>
        <a:lstStyle/>
        <a:p>
          <a:endParaRPr lang="en-US"/>
        </a:p>
      </dgm:t>
    </dgm:pt>
    <dgm:pt modelId="{E8DD1DB1-9E10-4649-B8B8-BCC59C31DA83}" type="sibTrans" cxnId="{F932F34F-AB8A-4ED2-8220-7D6279A7D5E9}">
      <dgm:prSet/>
      <dgm:spPr/>
      <dgm:t>
        <a:bodyPr/>
        <a:lstStyle/>
        <a:p>
          <a:endParaRPr lang="en-US"/>
        </a:p>
      </dgm:t>
    </dgm:pt>
    <dgm:pt modelId="{6C590ECF-32BC-4263-A9B6-7B22A1F81A4C}">
      <dgm:prSet/>
      <dgm:spPr/>
      <dgm:t>
        <a:bodyPr/>
        <a:lstStyle/>
        <a:p>
          <a:r>
            <a:rPr lang="en-GB"/>
            <a:t>UpdateDetails</a:t>
          </a:r>
          <a:endParaRPr lang="en-US"/>
        </a:p>
      </dgm:t>
    </dgm:pt>
    <dgm:pt modelId="{25CAF378-6AF2-484C-97D4-A44337278820}" type="parTrans" cxnId="{847BA78A-55B3-47DC-B289-DD5CF9C5449B}">
      <dgm:prSet/>
      <dgm:spPr/>
      <dgm:t>
        <a:bodyPr/>
        <a:lstStyle/>
        <a:p>
          <a:endParaRPr lang="en-US"/>
        </a:p>
      </dgm:t>
    </dgm:pt>
    <dgm:pt modelId="{45A8E56B-B604-471E-93EE-502F3AFA52DC}" type="sibTrans" cxnId="{847BA78A-55B3-47DC-B289-DD5CF9C5449B}">
      <dgm:prSet/>
      <dgm:spPr/>
      <dgm:t>
        <a:bodyPr/>
        <a:lstStyle/>
        <a:p>
          <a:endParaRPr lang="en-US"/>
        </a:p>
      </dgm:t>
    </dgm:pt>
    <dgm:pt modelId="{81B3C8E3-1DBD-4201-9D6D-526DC8709283}">
      <dgm:prSet/>
      <dgm:spPr/>
      <dgm:t>
        <a:bodyPr/>
        <a:lstStyle/>
        <a:p>
          <a:r>
            <a:rPr lang="en-GB"/>
            <a:t>Basket</a:t>
          </a:r>
          <a:endParaRPr lang="en-US"/>
        </a:p>
      </dgm:t>
    </dgm:pt>
    <dgm:pt modelId="{123C9198-9359-4BEA-9B5D-17B982D21103}" type="parTrans" cxnId="{8CCC6476-9465-454C-BE15-9FA37B23049E}">
      <dgm:prSet/>
      <dgm:spPr/>
      <dgm:t>
        <a:bodyPr/>
        <a:lstStyle/>
        <a:p>
          <a:endParaRPr lang="en-US"/>
        </a:p>
      </dgm:t>
    </dgm:pt>
    <dgm:pt modelId="{C7E7B0E2-C696-4069-A415-5DEC8D66A501}" type="sibTrans" cxnId="{8CCC6476-9465-454C-BE15-9FA37B23049E}">
      <dgm:prSet/>
      <dgm:spPr/>
      <dgm:t>
        <a:bodyPr/>
        <a:lstStyle/>
        <a:p>
          <a:endParaRPr lang="en-US"/>
        </a:p>
      </dgm:t>
    </dgm:pt>
    <dgm:pt modelId="{693C097B-0C9C-42DF-8DEF-7DCAAF352151}">
      <dgm:prSet/>
      <dgm:spPr/>
      <dgm:t>
        <a:bodyPr/>
        <a:lstStyle/>
        <a:p>
          <a:r>
            <a:rPr lang="en-GB"/>
            <a:t>Checkout</a:t>
          </a:r>
          <a:endParaRPr lang="en-US"/>
        </a:p>
      </dgm:t>
    </dgm:pt>
    <dgm:pt modelId="{2D7026D9-773F-4111-B967-05FE71A77A9E}" type="parTrans" cxnId="{AD6DC681-AE1B-4BCD-9972-C6CB44A253FC}">
      <dgm:prSet/>
      <dgm:spPr/>
      <dgm:t>
        <a:bodyPr/>
        <a:lstStyle/>
        <a:p>
          <a:endParaRPr lang="en-US"/>
        </a:p>
      </dgm:t>
    </dgm:pt>
    <dgm:pt modelId="{EA9F4AAB-F2F4-4674-82D7-B20ECF1B977E}" type="sibTrans" cxnId="{AD6DC681-AE1B-4BCD-9972-C6CB44A253FC}">
      <dgm:prSet/>
      <dgm:spPr/>
      <dgm:t>
        <a:bodyPr/>
        <a:lstStyle/>
        <a:p>
          <a:endParaRPr lang="en-US"/>
        </a:p>
      </dgm:t>
    </dgm:pt>
    <dgm:pt modelId="{A9954CD3-63D5-4C6F-A4C4-4F33F11413FA}">
      <dgm:prSet/>
      <dgm:spPr/>
      <dgm:t>
        <a:bodyPr/>
        <a:lstStyle/>
        <a:p>
          <a:r>
            <a:rPr lang="en-GB"/>
            <a:t>Login</a:t>
          </a:r>
          <a:endParaRPr lang="en-US"/>
        </a:p>
      </dgm:t>
    </dgm:pt>
    <dgm:pt modelId="{E0DC7433-B7BD-484D-BB18-FD16A1B66FF0}" type="parTrans" cxnId="{80159BAE-09D8-4C7E-983B-C7333C4B5A39}">
      <dgm:prSet/>
      <dgm:spPr/>
      <dgm:t>
        <a:bodyPr/>
        <a:lstStyle/>
        <a:p>
          <a:endParaRPr lang="en-US"/>
        </a:p>
      </dgm:t>
    </dgm:pt>
    <dgm:pt modelId="{C657C544-7AD0-4286-9E6B-423B20D9CDDF}" type="sibTrans" cxnId="{80159BAE-09D8-4C7E-983B-C7333C4B5A39}">
      <dgm:prSet/>
      <dgm:spPr/>
      <dgm:t>
        <a:bodyPr/>
        <a:lstStyle/>
        <a:p>
          <a:endParaRPr lang="en-US"/>
        </a:p>
      </dgm:t>
    </dgm:pt>
    <dgm:pt modelId="{34F0A4AF-322C-4DE1-9DDE-F3E827C1AFBC}">
      <dgm:prSet/>
      <dgm:spPr/>
      <dgm:t>
        <a:bodyPr/>
        <a:lstStyle/>
        <a:p>
          <a:r>
            <a:rPr lang="en-GB"/>
            <a:t>Signup</a:t>
          </a:r>
          <a:endParaRPr lang="en-US"/>
        </a:p>
      </dgm:t>
    </dgm:pt>
    <dgm:pt modelId="{039B8DE2-9F08-41ED-9DC6-50F574A2CD22}" type="parTrans" cxnId="{C9EA0502-34DA-4F8E-AA3A-0B8966905CB5}">
      <dgm:prSet/>
      <dgm:spPr/>
      <dgm:t>
        <a:bodyPr/>
        <a:lstStyle/>
        <a:p>
          <a:endParaRPr lang="en-US"/>
        </a:p>
      </dgm:t>
    </dgm:pt>
    <dgm:pt modelId="{D00B4D17-D636-4FC0-87E4-BA2AB24B577C}" type="sibTrans" cxnId="{C9EA0502-34DA-4F8E-AA3A-0B8966905CB5}">
      <dgm:prSet/>
      <dgm:spPr/>
      <dgm:t>
        <a:bodyPr/>
        <a:lstStyle/>
        <a:p>
          <a:endParaRPr lang="en-US"/>
        </a:p>
      </dgm:t>
    </dgm:pt>
    <dgm:pt modelId="{9A37FC33-24F0-4C72-B7AA-D8A122941830}" type="pres">
      <dgm:prSet presAssocID="{F4FCEB2F-1A6C-4FA2-9F45-E3B66FBF3951}" presName="diagram" presStyleCnt="0">
        <dgm:presLayoutVars>
          <dgm:chPref val="1"/>
          <dgm:dir/>
          <dgm:animOne val="branch"/>
          <dgm:animLvl val="lvl"/>
          <dgm:resizeHandles/>
        </dgm:presLayoutVars>
      </dgm:prSet>
      <dgm:spPr/>
    </dgm:pt>
    <dgm:pt modelId="{559D98D7-9DCD-4239-9B98-A1B966694122}" type="pres">
      <dgm:prSet presAssocID="{9B28D7C0-6B97-4F8A-B2C6-D3E373908DCB}" presName="root" presStyleCnt="0"/>
      <dgm:spPr/>
    </dgm:pt>
    <dgm:pt modelId="{A1BCF7EE-F14D-4D77-BB0D-53E887E994D1}" type="pres">
      <dgm:prSet presAssocID="{9B28D7C0-6B97-4F8A-B2C6-D3E373908DCB}" presName="rootComposite" presStyleCnt="0"/>
      <dgm:spPr/>
    </dgm:pt>
    <dgm:pt modelId="{5665A613-6538-496D-9E33-537263CB0D8A}" type="pres">
      <dgm:prSet presAssocID="{9B28D7C0-6B97-4F8A-B2C6-D3E373908DCB}" presName="rootText" presStyleLbl="node1" presStyleIdx="0" presStyleCnt="5"/>
      <dgm:spPr/>
    </dgm:pt>
    <dgm:pt modelId="{17D5C1C9-60ED-4AF1-AFFF-03B981BE428C}" type="pres">
      <dgm:prSet presAssocID="{9B28D7C0-6B97-4F8A-B2C6-D3E373908DCB}" presName="rootConnector" presStyleLbl="node1" presStyleIdx="0" presStyleCnt="5"/>
      <dgm:spPr/>
    </dgm:pt>
    <dgm:pt modelId="{38D5FEB6-4A2F-4724-8210-9320897F591D}" type="pres">
      <dgm:prSet presAssocID="{9B28D7C0-6B97-4F8A-B2C6-D3E373908DCB}" presName="childShape" presStyleCnt="0"/>
      <dgm:spPr/>
    </dgm:pt>
    <dgm:pt modelId="{76AB0FEF-B37A-48F8-9838-02B5DD2E6975}" type="pres">
      <dgm:prSet presAssocID="{AB9E111E-D752-4693-9DBB-668899D83E6D}" presName="root" presStyleCnt="0"/>
      <dgm:spPr/>
    </dgm:pt>
    <dgm:pt modelId="{154FC16E-2BB5-48E2-8812-4D322C7F5E9D}" type="pres">
      <dgm:prSet presAssocID="{AB9E111E-D752-4693-9DBB-668899D83E6D}" presName="rootComposite" presStyleCnt="0"/>
      <dgm:spPr/>
    </dgm:pt>
    <dgm:pt modelId="{05A9F7E8-A65A-4F4D-8934-A1C2CC8FEC85}" type="pres">
      <dgm:prSet presAssocID="{AB9E111E-D752-4693-9DBB-668899D83E6D}" presName="rootText" presStyleLbl="node1" presStyleIdx="1" presStyleCnt="5"/>
      <dgm:spPr/>
    </dgm:pt>
    <dgm:pt modelId="{C52C6D00-0200-44F9-A68A-683C141B1F21}" type="pres">
      <dgm:prSet presAssocID="{AB9E111E-D752-4693-9DBB-668899D83E6D}" presName="rootConnector" presStyleLbl="node1" presStyleIdx="1" presStyleCnt="5"/>
      <dgm:spPr/>
    </dgm:pt>
    <dgm:pt modelId="{C682383F-3E75-48A9-8C05-E66722CFA652}" type="pres">
      <dgm:prSet presAssocID="{AB9E111E-D752-4693-9DBB-668899D83E6D}" presName="childShape" presStyleCnt="0"/>
      <dgm:spPr/>
    </dgm:pt>
    <dgm:pt modelId="{CA1C96B5-A66E-4065-98B4-0391B9B730A8}" type="pres">
      <dgm:prSet presAssocID="{5F5DB0F9-1771-47FC-9835-AE34468F63F2}" presName="Name13" presStyleLbl="parChTrans1D2" presStyleIdx="0" presStyleCnt="4"/>
      <dgm:spPr/>
    </dgm:pt>
    <dgm:pt modelId="{9BEABCE2-C82D-42B7-88AF-1F974E9CB237}" type="pres">
      <dgm:prSet presAssocID="{1AEF33B8-8D7A-42A5-9D7A-8B0078D80D99}" presName="childText" presStyleLbl="bgAcc1" presStyleIdx="0" presStyleCnt="4">
        <dgm:presLayoutVars>
          <dgm:bulletEnabled val="1"/>
        </dgm:presLayoutVars>
      </dgm:prSet>
      <dgm:spPr/>
    </dgm:pt>
    <dgm:pt modelId="{5EB2D635-CF70-47A1-B899-C644DB4DA227}" type="pres">
      <dgm:prSet presAssocID="{6AF2A853-E860-46CB-B397-1F1F15BA7849}" presName="root" presStyleCnt="0"/>
      <dgm:spPr/>
    </dgm:pt>
    <dgm:pt modelId="{035D9771-432C-4B63-BB15-2E4C0D5F12A9}" type="pres">
      <dgm:prSet presAssocID="{6AF2A853-E860-46CB-B397-1F1F15BA7849}" presName="rootComposite" presStyleCnt="0"/>
      <dgm:spPr/>
    </dgm:pt>
    <dgm:pt modelId="{A930BDED-E30D-4ABE-AD52-AC6E34E8D9CD}" type="pres">
      <dgm:prSet presAssocID="{6AF2A853-E860-46CB-B397-1F1F15BA7849}" presName="rootText" presStyleLbl="node1" presStyleIdx="2" presStyleCnt="5"/>
      <dgm:spPr/>
    </dgm:pt>
    <dgm:pt modelId="{31E4B586-6B71-4C37-9689-C75DDF00EBDC}" type="pres">
      <dgm:prSet presAssocID="{6AF2A853-E860-46CB-B397-1F1F15BA7849}" presName="rootConnector" presStyleLbl="node1" presStyleIdx="2" presStyleCnt="5"/>
      <dgm:spPr/>
    </dgm:pt>
    <dgm:pt modelId="{D24F2CC1-5E40-43BD-A54E-7C24F5DBBE46}" type="pres">
      <dgm:prSet presAssocID="{6AF2A853-E860-46CB-B397-1F1F15BA7849}" presName="childShape" presStyleCnt="0"/>
      <dgm:spPr/>
    </dgm:pt>
    <dgm:pt modelId="{3567BC98-88FC-4182-A01B-034CB2E82739}" type="pres">
      <dgm:prSet presAssocID="{25CAF378-6AF2-484C-97D4-A44337278820}" presName="Name13" presStyleLbl="parChTrans1D2" presStyleIdx="1" presStyleCnt="4"/>
      <dgm:spPr/>
    </dgm:pt>
    <dgm:pt modelId="{E56E22A2-2851-4281-80AD-ECF7424E2A6B}" type="pres">
      <dgm:prSet presAssocID="{6C590ECF-32BC-4263-A9B6-7B22A1F81A4C}" presName="childText" presStyleLbl="bgAcc1" presStyleIdx="1" presStyleCnt="4">
        <dgm:presLayoutVars>
          <dgm:bulletEnabled val="1"/>
        </dgm:presLayoutVars>
      </dgm:prSet>
      <dgm:spPr/>
    </dgm:pt>
    <dgm:pt modelId="{D59B786E-6014-4E07-8614-1B15E0A6AB4E}" type="pres">
      <dgm:prSet presAssocID="{81B3C8E3-1DBD-4201-9D6D-526DC8709283}" presName="root" presStyleCnt="0"/>
      <dgm:spPr/>
    </dgm:pt>
    <dgm:pt modelId="{B36BABAF-ED31-44DE-B87C-D8DDD3611CEE}" type="pres">
      <dgm:prSet presAssocID="{81B3C8E3-1DBD-4201-9D6D-526DC8709283}" presName="rootComposite" presStyleCnt="0"/>
      <dgm:spPr/>
    </dgm:pt>
    <dgm:pt modelId="{AA33BC84-9F4F-4953-A09D-825DAA4A4403}" type="pres">
      <dgm:prSet presAssocID="{81B3C8E3-1DBD-4201-9D6D-526DC8709283}" presName="rootText" presStyleLbl="node1" presStyleIdx="3" presStyleCnt="5"/>
      <dgm:spPr/>
    </dgm:pt>
    <dgm:pt modelId="{36D772F7-D9FB-4206-8E3C-250BFA5D51CB}" type="pres">
      <dgm:prSet presAssocID="{81B3C8E3-1DBD-4201-9D6D-526DC8709283}" presName="rootConnector" presStyleLbl="node1" presStyleIdx="3" presStyleCnt="5"/>
      <dgm:spPr/>
    </dgm:pt>
    <dgm:pt modelId="{B69A994F-8E6A-41AA-AB84-4E9039E99611}" type="pres">
      <dgm:prSet presAssocID="{81B3C8E3-1DBD-4201-9D6D-526DC8709283}" presName="childShape" presStyleCnt="0"/>
      <dgm:spPr/>
    </dgm:pt>
    <dgm:pt modelId="{9281D7ED-6490-4064-B343-D48373596C96}" type="pres">
      <dgm:prSet presAssocID="{2D7026D9-773F-4111-B967-05FE71A77A9E}" presName="Name13" presStyleLbl="parChTrans1D2" presStyleIdx="2" presStyleCnt="4"/>
      <dgm:spPr/>
    </dgm:pt>
    <dgm:pt modelId="{5D9FF426-1CA5-45E6-9F04-C47B87099DEA}" type="pres">
      <dgm:prSet presAssocID="{693C097B-0C9C-42DF-8DEF-7DCAAF352151}" presName="childText" presStyleLbl="bgAcc1" presStyleIdx="2" presStyleCnt="4">
        <dgm:presLayoutVars>
          <dgm:bulletEnabled val="1"/>
        </dgm:presLayoutVars>
      </dgm:prSet>
      <dgm:spPr/>
    </dgm:pt>
    <dgm:pt modelId="{14D915CA-6C9F-4AA2-9539-5A55C37D8244}" type="pres">
      <dgm:prSet presAssocID="{A9954CD3-63D5-4C6F-A4C4-4F33F11413FA}" presName="root" presStyleCnt="0"/>
      <dgm:spPr/>
    </dgm:pt>
    <dgm:pt modelId="{BC79A8BA-95E0-42FA-B675-021C95AE9B0A}" type="pres">
      <dgm:prSet presAssocID="{A9954CD3-63D5-4C6F-A4C4-4F33F11413FA}" presName="rootComposite" presStyleCnt="0"/>
      <dgm:spPr/>
    </dgm:pt>
    <dgm:pt modelId="{BE773616-2337-4DA5-B298-0A6D56D0D0B1}" type="pres">
      <dgm:prSet presAssocID="{A9954CD3-63D5-4C6F-A4C4-4F33F11413FA}" presName="rootText" presStyleLbl="node1" presStyleIdx="4" presStyleCnt="5"/>
      <dgm:spPr/>
    </dgm:pt>
    <dgm:pt modelId="{2F1CF5FD-4E1C-43DD-8E0F-A23F3BB171E1}" type="pres">
      <dgm:prSet presAssocID="{A9954CD3-63D5-4C6F-A4C4-4F33F11413FA}" presName="rootConnector" presStyleLbl="node1" presStyleIdx="4" presStyleCnt="5"/>
      <dgm:spPr/>
    </dgm:pt>
    <dgm:pt modelId="{D4BAFE40-55AC-4FFA-86CE-4E76B3147CE6}" type="pres">
      <dgm:prSet presAssocID="{A9954CD3-63D5-4C6F-A4C4-4F33F11413FA}" presName="childShape" presStyleCnt="0"/>
      <dgm:spPr/>
    </dgm:pt>
    <dgm:pt modelId="{3D4C88F7-F33D-4C73-AC32-8CCAD49CF0CD}" type="pres">
      <dgm:prSet presAssocID="{039B8DE2-9F08-41ED-9DC6-50F574A2CD22}" presName="Name13" presStyleLbl="parChTrans1D2" presStyleIdx="3" presStyleCnt="4"/>
      <dgm:spPr/>
    </dgm:pt>
    <dgm:pt modelId="{67776B0C-4F21-4033-B34D-3BA299E24326}" type="pres">
      <dgm:prSet presAssocID="{34F0A4AF-322C-4DE1-9DDE-F3E827C1AFBC}" presName="childText" presStyleLbl="bgAcc1" presStyleIdx="3" presStyleCnt="4">
        <dgm:presLayoutVars>
          <dgm:bulletEnabled val="1"/>
        </dgm:presLayoutVars>
      </dgm:prSet>
      <dgm:spPr/>
    </dgm:pt>
  </dgm:ptLst>
  <dgm:cxnLst>
    <dgm:cxn modelId="{7C19FF00-BDE3-444D-A348-7B6E8FBF6A00}" srcId="{AB9E111E-D752-4693-9DBB-668899D83E6D}" destId="{1AEF33B8-8D7A-42A5-9D7A-8B0078D80D99}" srcOrd="0" destOrd="0" parTransId="{5F5DB0F9-1771-47FC-9835-AE34468F63F2}" sibTransId="{65149546-E1E4-4833-8770-8A9E31BCA9D7}"/>
    <dgm:cxn modelId="{C9EA0502-34DA-4F8E-AA3A-0B8966905CB5}" srcId="{A9954CD3-63D5-4C6F-A4C4-4F33F11413FA}" destId="{34F0A4AF-322C-4DE1-9DDE-F3E827C1AFBC}" srcOrd="0" destOrd="0" parTransId="{039B8DE2-9F08-41ED-9DC6-50F574A2CD22}" sibTransId="{D00B4D17-D636-4FC0-87E4-BA2AB24B577C}"/>
    <dgm:cxn modelId="{5EF37802-F123-4ECB-AB6C-66DB8C0612BE}" type="presOf" srcId="{81B3C8E3-1DBD-4201-9D6D-526DC8709283}" destId="{AA33BC84-9F4F-4953-A09D-825DAA4A4403}" srcOrd="0" destOrd="0" presId="urn:microsoft.com/office/officeart/2005/8/layout/hierarchy3"/>
    <dgm:cxn modelId="{AD13CF0B-575A-47C8-A230-178C59FE7F89}" type="presOf" srcId="{6AF2A853-E860-46CB-B397-1F1F15BA7849}" destId="{31E4B586-6B71-4C37-9689-C75DDF00EBDC}" srcOrd="1" destOrd="0" presId="urn:microsoft.com/office/officeart/2005/8/layout/hierarchy3"/>
    <dgm:cxn modelId="{912A7E2F-55C4-40E0-8EA6-B4B48C4B913D}" type="presOf" srcId="{6AF2A853-E860-46CB-B397-1F1F15BA7849}" destId="{A930BDED-E30D-4ABE-AD52-AC6E34E8D9CD}" srcOrd="0" destOrd="0" presId="urn:microsoft.com/office/officeart/2005/8/layout/hierarchy3"/>
    <dgm:cxn modelId="{A1EDA130-2BE4-40E6-B0F1-A3A9BAABDD45}" type="presOf" srcId="{A9954CD3-63D5-4C6F-A4C4-4F33F11413FA}" destId="{BE773616-2337-4DA5-B298-0A6D56D0D0B1}" srcOrd="0" destOrd="0" presId="urn:microsoft.com/office/officeart/2005/8/layout/hierarchy3"/>
    <dgm:cxn modelId="{5ECF4D38-774D-48BE-A408-7C267987A868}" type="presOf" srcId="{AB9E111E-D752-4693-9DBB-668899D83E6D}" destId="{C52C6D00-0200-44F9-A68A-683C141B1F21}" srcOrd="1" destOrd="0" presId="urn:microsoft.com/office/officeart/2005/8/layout/hierarchy3"/>
    <dgm:cxn modelId="{966DFB3D-A724-44F6-A2EF-83AEFCDFA449}" type="presOf" srcId="{A9954CD3-63D5-4C6F-A4C4-4F33F11413FA}" destId="{2F1CF5FD-4E1C-43DD-8E0F-A23F3BB171E1}" srcOrd="1" destOrd="0" presId="urn:microsoft.com/office/officeart/2005/8/layout/hierarchy3"/>
    <dgm:cxn modelId="{A0E6655E-9810-42A4-9D36-5142E4E2088F}" type="presOf" srcId="{6C590ECF-32BC-4263-A9B6-7B22A1F81A4C}" destId="{E56E22A2-2851-4281-80AD-ECF7424E2A6B}" srcOrd="0" destOrd="0" presId="urn:microsoft.com/office/officeart/2005/8/layout/hierarchy3"/>
    <dgm:cxn modelId="{DE0DEC6A-C409-4DD7-99A5-EBA75EAAF37D}" type="presOf" srcId="{039B8DE2-9F08-41ED-9DC6-50F574A2CD22}" destId="{3D4C88F7-F33D-4C73-AC32-8CCAD49CF0CD}" srcOrd="0" destOrd="0" presId="urn:microsoft.com/office/officeart/2005/8/layout/hierarchy3"/>
    <dgm:cxn modelId="{F932F34F-AB8A-4ED2-8220-7D6279A7D5E9}" srcId="{F4FCEB2F-1A6C-4FA2-9F45-E3B66FBF3951}" destId="{6AF2A853-E860-46CB-B397-1F1F15BA7849}" srcOrd="2" destOrd="0" parTransId="{C3A6477D-6AFE-4924-B35A-842BAE2039D7}" sibTransId="{E8DD1DB1-9E10-4649-B8B8-BCC59C31DA83}"/>
    <dgm:cxn modelId="{32D38853-B403-4FEF-B095-B9F4879D8C92}" type="presOf" srcId="{AB9E111E-D752-4693-9DBB-668899D83E6D}" destId="{05A9F7E8-A65A-4F4D-8934-A1C2CC8FEC85}" srcOrd="0" destOrd="0" presId="urn:microsoft.com/office/officeart/2005/8/layout/hierarchy3"/>
    <dgm:cxn modelId="{8CCC6476-9465-454C-BE15-9FA37B23049E}" srcId="{F4FCEB2F-1A6C-4FA2-9F45-E3B66FBF3951}" destId="{81B3C8E3-1DBD-4201-9D6D-526DC8709283}" srcOrd="3" destOrd="0" parTransId="{123C9198-9359-4BEA-9B5D-17B982D21103}" sibTransId="{C7E7B0E2-C696-4069-A415-5DEC8D66A501}"/>
    <dgm:cxn modelId="{B5AD287B-9BE2-456C-B547-5727544ECD68}" type="presOf" srcId="{693C097B-0C9C-42DF-8DEF-7DCAAF352151}" destId="{5D9FF426-1CA5-45E6-9F04-C47B87099DEA}" srcOrd="0" destOrd="0" presId="urn:microsoft.com/office/officeart/2005/8/layout/hierarchy3"/>
    <dgm:cxn modelId="{AD6DC681-AE1B-4BCD-9972-C6CB44A253FC}" srcId="{81B3C8E3-1DBD-4201-9D6D-526DC8709283}" destId="{693C097B-0C9C-42DF-8DEF-7DCAAF352151}" srcOrd="0" destOrd="0" parTransId="{2D7026D9-773F-4111-B967-05FE71A77A9E}" sibTransId="{EA9F4AAB-F2F4-4674-82D7-B20ECF1B977E}"/>
    <dgm:cxn modelId="{D5BBA68A-F211-4511-9853-D48B5A50BFD9}" type="presOf" srcId="{F4FCEB2F-1A6C-4FA2-9F45-E3B66FBF3951}" destId="{9A37FC33-24F0-4C72-B7AA-D8A122941830}" srcOrd="0" destOrd="0" presId="urn:microsoft.com/office/officeart/2005/8/layout/hierarchy3"/>
    <dgm:cxn modelId="{847BA78A-55B3-47DC-B289-DD5CF9C5449B}" srcId="{6AF2A853-E860-46CB-B397-1F1F15BA7849}" destId="{6C590ECF-32BC-4263-A9B6-7B22A1F81A4C}" srcOrd="0" destOrd="0" parTransId="{25CAF378-6AF2-484C-97D4-A44337278820}" sibTransId="{45A8E56B-B604-471E-93EE-502F3AFA52DC}"/>
    <dgm:cxn modelId="{5F9C4F96-2966-4D5C-A434-FC3341187A32}" type="presOf" srcId="{9B28D7C0-6B97-4F8A-B2C6-D3E373908DCB}" destId="{5665A613-6538-496D-9E33-537263CB0D8A}" srcOrd="0" destOrd="0" presId="urn:microsoft.com/office/officeart/2005/8/layout/hierarchy3"/>
    <dgm:cxn modelId="{963DD899-6567-4991-A9A0-D2F158682C49}" type="presOf" srcId="{5F5DB0F9-1771-47FC-9835-AE34468F63F2}" destId="{CA1C96B5-A66E-4065-98B4-0391B9B730A8}" srcOrd="0" destOrd="0" presId="urn:microsoft.com/office/officeart/2005/8/layout/hierarchy3"/>
    <dgm:cxn modelId="{18926E9D-2552-4D42-8E59-CE7D1A42A930}" srcId="{F4FCEB2F-1A6C-4FA2-9F45-E3B66FBF3951}" destId="{AB9E111E-D752-4693-9DBB-668899D83E6D}" srcOrd="1" destOrd="0" parTransId="{0D9B708D-E954-4C74-9E57-D3FB06E09DCB}" sibTransId="{B3880F72-D843-43F3-B9D8-362B1004BE02}"/>
    <dgm:cxn modelId="{A5B056AA-011C-4137-A25A-FC494E8BC35F}" type="presOf" srcId="{1AEF33B8-8D7A-42A5-9D7A-8B0078D80D99}" destId="{9BEABCE2-C82D-42B7-88AF-1F974E9CB237}" srcOrd="0" destOrd="0" presId="urn:microsoft.com/office/officeart/2005/8/layout/hierarchy3"/>
    <dgm:cxn modelId="{80159BAE-09D8-4C7E-983B-C7333C4B5A39}" srcId="{F4FCEB2F-1A6C-4FA2-9F45-E3B66FBF3951}" destId="{A9954CD3-63D5-4C6F-A4C4-4F33F11413FA}" srcOrd="4" destOrd="0" parTransId="{E0DC7433-B7BD-484D-BB18-FD16A1B66FF0}" sibTransId="{C657C544-7AD0-4286-9E6B-423B20D9CDDF}"/>
    <dgm:cxn modelId="{5A0DCBBD-45B8-4447-AB09-EFE9A7BBFACA}" srcId="{F4FCEB2F-1A6C-4FA2-9F45-E3B66FBF3951}" destId="{9B28D7C0-6B97-4F8A-B2C6-D3E373908DCB}" srcOrd="0" destOrd="0" parTransId="{4C81D6B9-5938-44BB-A4DF-B2555B127501}" sibTransId="{28B167DE-E4D6-4D71-B35A-8F0945E9EDEC}"/>
    <dgm:cxn modelId="{DD999FCA-1711-4578-83A8-8A8CAC38D104}" type="presOf" srcId="{2D7026D9-773F-4111-B967-05FE71A77A9E}" destId="{9281D7ED-6490-4064-B343-D48373596C96}" srcOrd="0" destOrd="0" presId="urn:microsoft.com/office/officeart/2005/8/layout/hierarchy3"/>
    <dgm:cxn modelId="{A6E9DDDB-2EC3-44B7-A5EB-E76729F499F6}" type="presOf" srcId="{81B3C8E3-1DBD-4201-9D6D-526DC8709283}" destId="{36D772F7-D9FB-4206-8E3C-250BFA5D51CB}" srcOrd="1" destOrd="0" presId="urn:microsoft.com/office/officeart/2005/8/layout/hierarchy3"/>
    <dgm:cxn modelId="{B8B76AE1-B5DA-40F3-B822-6530A662E31F}" type="presOf" srcId="{25CAF378-6AF2-484C-97D4-A44337278820}" destId="{3567BC98-88FC-4182-A01B-034CB2E82739}" srcOrd="0" destOrd="0" presId="urn:microsoft.com/office/officeart/2005/8/layout/hierarchy3"/>
    <dgm:cxn modelId="{E5A49FF3-34CA-49D7-8076-2400EAE7EF03}" type="presOf" srcId="{9B28D7C0-6B97-4F8A-B2C6-D3E373908DCB}" destId="{17D5C1C9-60ED-4AF1-AFFF-03B981BE428C}" srcOrd="1" destOrd="0" presId="urn:microsoft.com/office/officeart/2005/8/layout/hierarchy3"/>
    <dgm:cxn modelId="{925C0FFF-DFCF-4AC6-BF3A-45BFDEA36DCE}" type="presOf" srcId="{34F0A4AF-322C-4DE1-9DDE-F3E827C1AFBC}" destId="{67776B0C-4F21-4033-B34D-3BA299E24326}" srcOrd="0" destOrd="0" presId="urn:microsoft.com/office/officeart/2005/8/layout/hierarchy3"/>
    <dgm:cxn modelId="{B06104FE-F258-4BE8-A536-F34BBF8F074A}" type="presParOf" srcId="{9A37FC33-24F0-4C72-B7AA-D8A122941830}" destId="{559D98D7-9DCD-4239-9B98-A1B966694122}" srcOrd="0" destOrd="0" presId="urn:microsoft.com/office/officeart/2005/8/layout/hierarchy3"/>
    <dgm:cxn modelId="{8F4FAFEA-ADB8-4D0E-A0E4-EA47F2F86CD5}" type="presParOf" srcId="{559D98D7-9DCD-4239-9B98-A1B966694122}" destId="{A1BCF7EE-F14D-4D77-BB0D-53E887E994D1}" srcOrd="0" destOrd="0" presId="urn:microsoft.com/office/officeart/2005/8/layout/hierarchy3"/>
    <dgm:cxn modelId="{15BB20BC-CAA8-4228-8CE1-EAB27F615348}" type="presParOf" srcId="{A1BCF7EE-F14D-4D77-BB0D-53E887E994D1}" destId="{5665A613-6538-496D-9E33-537263CB0D8A}" srcOrd="0" destOrd="0" presId="urn:microsoft.com/office/officeart/2005/8/layout/hierarchy3"/>
    <dgm:cxn modelId="{1BF2082D-0CC6-4BE0-927A-27EE9D12FCD4}" type="presParOf" srcId="{A1BCF7EE-F14D-4D77-BB0D-53E887E994D1}" destId="{17D5C1C9-60ED-4AF1-AFFF-03B981BE428C}" srcOrd="1" destOrd="0" presId="urn:microsoft.com/office/officeart/2005/8/layout/hierarchy3"/>
    <dgm:cxn modelId="{660DCE27-D1FC-48B6-AFFE-CFCE124D7200}" type="presParOf" srcId="{559D98D7-9DCD-4239-9B98-A1B966694122}" destId="{38D5FEB6-4A2F-4724-8210-9320897F591D}" srcOrd="1" destOrd="0" presId="urn:microsoft.com/office/officeart/2005/8/layout/hierarchy3"/>
    <dgm:cxn modelId="{1D64F47B-0BA8-43DD-BE35-B659B9CEAB71}" type="presParOf" srcId="{9A37FC33-24F0-4C72-B7AA-D8A122941830}" destId="{76AB0FEF-B37A-48F8-9838-02B5DD2E6975}" srcOrd="1" destOrd="0" presId="urn:microsoft.com/office/officeart/2005/8/layout/hierarchy3"/>
    <dgm:cxn modelId="{2C56E4F8-E467-4EF0-BEF6-E599C0909993}" type="presParOf" srcId="{76AB0FEF-B37A-48F8-9838-02B5DD2E6975}" destId="{154FC16E-2BB5-48E2-8812-4D322C7F5E9D}" srcOrd="0" destOrd="0" presId="urn:microsoft.com/office/officeart/2005/8/layout/hierarchy3"/>
    <dgm:cxn modelId="{FD14C721-833E-4D70-9873-9BB9A4362949}" type="presParOf" srcId="{154FC16E-2BB5-48E2-8812-4D322C7F5E9D}" destId="{05A9F7E8-A65A-4F4D-8934-A1C2CC8FEC85}" srcOrd="0" destOrd="0" presId="urn:microsoft.com/office/officeart/2005/8/layout/hierarchy3"/>
    <dgm:cxn modelId="{074C32B7-01E0-4CE0-8A81-F281483DB8B6}" type="presParOf" srcId="{154FC16E-2BB5-48E2-8812-4D322C7F5E9D}" destId="{C52C6D00-0200-44F9-A68A-683C141B1F21}" srcOrd="1" destOrd="0" presId="urn:microsoft.com/office/officeart/2005/8/layout/hierarchy3"/>
    <dgm:cxn modelId="{19CC85A9-F721-4602-8C8F-E3479DC63485}" type="presParOf" srcId="{76AB0FEF-B37A-48F8-9838-02B5DD2E6975}" destId="{C682383F-3E75-48A9-8C05-E66722CFA652}" srcOrd="1" destOrd="0" presId="urn:microsoft.com/office/officeart/2005/8/layout/hierarchy3"/>
    <dgm:cxn modelId="{150908BD-0FAF-45AF-957D-1CF2F4D89DB6}" type="presParOf" srcId="{C682383F-3E75-48A9-8C05-E66722CFA652}" destId="{CA1C96B5-A66E-4065-98B4-0391B9B730A8}" srcOrd="0" destOrd="0" presId="urn:microsoft.com/office/officeart/2005/8/layout/hierarchy3"/>
    <dgm:cxn modelId="{B16238E1-4648-45ED-B554-82E56FF6ABBB}" type="presParOf" srcId="{C682383F-3E75-48A9-8C05-E66722CFA652}" destId="{9BEABCE2-C82D-42B7-88AF-1F974E9CB237}" srcOrd="1" destOrd="0" presId="urn:microsoft.com/office/officeart/2005/8/layout/hierarchy3"/>
    <dgm:cxn modelId="{0563B3E5-58BB-4E16-9DA7-F81B87D46C69}" type="presParOf" srcId="{9A37FC33-24F0-4C72-B7AA-D8A122941830}" destId="{5EB2D635-CF70-47A1-B899-C644DB4DA227}" srcOrd="2" destOrd="0" presId="urn:microsoft.com/office/officeart/2005/8/layout/hierarchy3"/>
    <dgm:cxn modelId="{F6C96320-99D9-4581-B9DC-2F7C6A9EA204}" type="presParOf" srcId="{5EB2D635-CF70-47A1-B899-C644DB4DA227}" destId="{035D9771-432C-4B63-BB15-2E4C0D5F12A9}" srcOrd="0" destOrd="0" presId="urn:microsoft.com/office/officeart/2005/8/layout/hierarchy3"/>
    <dgm:cxn modelId="{219A05A3-CA57-45AB-8B37-17F90C974074}" type="presParOf" srcId="{035D9771-432C-4B63-BB15-2E4C0D5F12A9}" destId="{A930BDED-E30D-4ABE-AD52-AC6E34E8D9CD}" srcOrd="0" destOrd="0" presId="urn:microsoft.com/office/officeart/2005/8/layout/hierarchy3"/>
    <dgm:cxn modelId="{6E7E9471-9377-4B49-B9DF-E6FC7949CAB0}" type="presParOf" srcId="{035D9771-432C-4B63-BB15-2E4C0D5F12A9}" destId="{31E4B586-6B71-4C37-9689-C75DDF00EBDC}" srcOrd="1" destOrd="0" presId="urn:microsoft.com/office/officeart/2005/8/layout/hierarchy3"/>
    <dgm:cxn modelId="{D6789B3B-88C3-412C-88C7-C8C569AE9AE2}" type="presParOf" srcId="{5EB2D635-CF70-47A1-B899-C644DB4DA227}" destId="{D24F2CC1-5E40-43BD-A54E-7C24F5DBBE46}" srcOrd="1" destOrd="0" presId="urn:microsoft.com/office/officeart/2005/8/layout/hierarchy3"/>
    <dgm:cxn modelId="{1D120A0C-9825-4B59-8705-3349ED150BEA}" type="presParOf" srcId="{D24F2CC1-5E40-43BD-A54E-7C24F5DBBE46}" destId="{3567BC98-88FC-4182-A01B-034CB2E82739}" srcOrd="0" destOrd="0" presId="urn:microsoft.com/office/officeart/2005/8/layout/hierarchy3"/>
    <dgm:cxn modelId="{CCB9B054-6504-4F43-A54A-479DBD90B371}" type="presParOf" srcId="{D24F2CC1-5E40-43BD-A54E-7C24F5DBBE46}" destId="{E56E22A2-2851-4281-80AD-ECF7424E2A6B}" srcOrd="1" destOrd="0" presId="urn:microsoft.com/office/officeart/2005/8/layout/hierarchy3"/>
    <dgm:cxn modelId="{2B358BC3-8CF9-4AC9-B5FA-16A831A7EC61}" type="presParOf" srcId="{9A37FC33-24F0-4C72-B7AA-D8A122941830}" destId="{D59B786E-6014-4E07-8614-1B15E0A6AB4E}" srcOrd="3" destOrd="0" presId="urn:microsoft.com/office/officeart/2005/8/layout/hierarchy3"/>
    <dgm:cxn modelId="{7CE5327B-6F9F-4D5E-B4A3-B89D8366F970}" type="presParOf" srcId="{D59B786E-6014-4E07-8614-1B15E0A6AB4E}" destId="{B36BABAF-ED31-44DE-B87C-D8DDD3611CEE}" srcOrd="0" destOrd="0" presId="urn:microsoft.com/office/officeart/2005/8/layout/hierarchy3"/>
    <dgm:cxn modelId="{FE2320BF-12C2-4FDD-8293-DBC6C13BB4C9}" type="presParOf" srcId="{B36BABAF-ED31-44DE-B87C-D8DDD3611CEE}" destId="{AA33BC84-9F4F-4953-A09D-825DAA4A4403}" srcOrd="0" destOrd="0" presId="urn:microsoft.com/office/officeart/2005/8/layout/hierarchy3"/>
    <dgm:cxn modelId="{6010833B-1A05-4301-B80C-144305EB67F4}" type="presParOf" srcId="{B36BABAF-ED31-44DE-B87C-D8DDD3611CEE}" destId="{36D772F7-D9FB-4206-8E3C-250BFA5D51CB}" srcOrd="1" destOrd="0" presId="urn:microsoft.com/office/officeart/2005/8/layout/hierarchy3"/>
    <dgm:cxn modelId="{74D66421-9147-49EF-91CC-333ADF3E9BFC}" type="presParOf" srcId="{D59B786E-6014-4E07-8614-1B15E0A6AB4E}" destId="{B69A994F-8E6A-41AA-AB84-4E9039E99611}" srcOrd="1" destOrd="0" presId="urn:microsoft.com/office/officeart/2005/8/layout/hierarchy3"/>
    <dgm:cxn modelId="{A1C5AA04-814B-4A85-9F4E-B042EF22FC2A}" type="presParOf" srcId="{B69A994F-8E6A-41AA-AB84-4E9039E99611}" destId="{9281D7ED-6490-4064-B343-D48373596C96}" srcOrd="0" destOrd="0" presId="urn:microsoft.com/office/officeart/2005/8/layout/hierarchy3"/>
    <dgm:cxn modelId="{DE3E8ED0-811D-46EC-997D-D0DEB81D21BF}" type="presParOf" srcId="{B69A994F-8E6A-41AA-AB84-4E9039E99611}" destId="{5D9FF426-1CA5-45E6-9F04-C47B87099DEA}" srcOrd="1" destOrd="0" presId="urn:microsoft.com/office/officeart/2005/8/layout/hierarchy3"/>
    <dgm:cxn modelId="{6D7CA085-FD10-49CC-BC0B-EBC31D62DA54}" type="presParOf" srcId="{9A37FC33-24F0-4C72-B7AA-D8A122941830}" destId="{14D915CA-6C9F-4AA2-9539-5A55C37D8244}" srcOrd="4" destOrd="0" presId="urn:microsoft.com/office/officeart/2005/8/layout/hierarchy3"/>
    <dgm:cxn modelId="{F6133701-57A0-4205-933E-B726123ADDB9}" type="presParOf" srcId="{14D915CA-6C9F-4AA2-9539-5A55C37D8244}" destId="{BC79A8BA-95E0-42FA-B675-021C95AE9B0A}" srcOrd="0" destOrd="0" presId="urn:microsoft.com/office/officeart/2005/8/layout/hierarchy3"/>
    <dgm:cxn modelId="{C5FB0059-C423-48AD-A443-118F725B0770}" type="presParOf" srcId="{BC79A8BA-95E0-42FA-B675-021C95AE9B0A}" destId="{BE773616-2337-4DA5-B298-0A6D56D0D0B1}" srcOrd="0" destOrd="0" presId="urn:microsoft.com/office/officeart/2005/8/layout/hierarchy3"/>
    <dgm:cxn modelId="{B7F28B61-B825-47AB-AFAB-D0736B192612}" type="presParOf" srcId="{BC79A8BA-95E0-42FA-B675-021C95AE9B0A}" destId="{2F1CF5FD-4E1C-43DD-8E0F-A23F3BB171E1}" srcOrd="1" destOrd="0" presId="urn:microsoft.com/office/officeart/2005/8/layout/hierarchy3"/>
    <dgm:cxn modelId="{7833FC5A-2790-429D-8A89-B7B3CFE3889A}" type="presParOf" srcId="{14D915CA-6C9F-4AA2-9539-5A55C37D8244}" destId="{D4BAFE40-55AC-4FFA-86CE-4E76B3147CE6}" srcOrd="1" destOrd="0" presId="urn:microsoft.com/office/officeart/2005/8/layout/hierarchy3"/>
    <dgm:cxn modelId="{1149AF4A-DB59-4C3C-8A9B-F0E10675C84C}" type="presParOf" srcId="{D4BAFE40-55AC-4FFA-86CE-4E76B3147CE6}" destId="{3D4C88F7-F33D-4C73-AC32-8CCAD49CF0CD}" srcOrd="0" destOrd="0" presId="urn:microsoft.com/office/officeart/2005/8/layout/hierarchy3"/>
    <dgm:cxn modelId="{AFE174F6-1933-47B3-B891-9701AAB4385D}" type="presParOf" srcId="{D4BAFE40-55AC-4FFA-86CE-4E76B3147CE6}" destId="{67776B0C-4F21-4033-B34D-3BA299E2432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E543B6E-7939-4E49-A870-B7E92FFA6C8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0207C04-AF1F-42B3-9474-0E01C3BE5799}">
      <dgm:prSet/>
      <dgm:spPr/>
      <dgm:t>
        <a:bodyPr/>
        <a:lstStyle/>
        <a:p>
          <a:r>
            <a:rPr lang="en-GB"/>
            <a:t>As this is a simple proof of concept, the home page doesn’t need to be anything special. </a:t>
          </a:r>
          <a:endParaRPr lang="en-US" dirty="0"/>
        </a:p>
      </dgm:t>
    </dgm:pt>
    <dgm:pt modelId="{312D05BA-8FAE-4173-BCF9-C1F4BF9719C7}" type="parTrans" cxnId="{11F7C3F3-C1C0-446E-AC7C-E7112DA881C2}">
      <dgm:prSet/>
      <dgm:spPr/>
      <dgm:t>
        <a:bodyPr/>
        <a:lstStyle/>
        <a:p>
          <a:endParaRPr lang="en-US"/>
        </a:p>
      </dgm:t>
    </dgm:pt>
    <dgm:pt modelId="{E33B6FBE-2D41-4688-8D3E-9CE5C71A59FD}" type="sibTrans" cxnId="{11F7C3F3-C1C0-446E-AC7C-E7112DA881C2}">
      <dgm:prSet/>
      <dgm:spPr/>
      <dgm:t>
        <a:bodyPr/>
        <a:lstStyle/>
        <a:p>
          <a:endParaRPr lang="en-US"/>
        </a:p>
      </dgm:t>
    </dgm:pt>
    <dgm:pt modelId="{427128EC-B8EB-4819-854A-134934A2B655}">
      <dgm:prSet/>
      <dgm:spPr/>
      <dgm:t>
        <a:bodyPr/>
        <a:lstStyle/>
        <a:p>
          <a:r>
            <a:rPr lang="en-GB" dirty="0"/>
            <a:t>Ideally it would tell us if we are logged in or not. And provide navigation to other parts of the website.</a:t>
          </a:r>
          <a:endParaRPr lang="en-US" dirty="0"/>
        </a:p>
      </dgm:t>
    </dgm:pt>
    <dgm:pt modelId="{ADC0B8F7-641F-4EE0-A885-C1697E128096}" type="parTrans" cxnId="{912C3E2E-84A7-4B3B-91BE-33943E8F71C1}">
      <dgm:prSet/>
      <dgm:spPr/>
      <dgm:t>
        <a:bodyPr/>
        <a:lstStyle/>
        <a:p>
          <a:endParaRPr lang="en-US"/>
        </a:p>
      </dgm:t>
    </dgm:pt>
    <dgm:pt modelId="{793DCFF8-7C70-4017-83E1-307EEA5E348A}" type="sibTrans" cxnId="{912C3E2E-84A7-4B3B-91BE-33943E8F71C1}">
      <dgm:prSet/>
      <dgm:spPr/>
      <dgm:t>
        <a:bodyPr/>
        <a:lstStyle/>
        <a:p>
          <a:endParaRPr lang="en-US"/>
        </a:p>
      </dgm:t>
    </dgm:pt>
    <dgm:pt modelId="{04F96DA6-03DC-42A4-BA81-9FCA5BBD32E8}">
      <dgm:prSet/>
      <dgm:spPr/>
      <dgm:t>
        <a:bodyPr/>
        <a:lstStyle/>
        <a:p>
          <a:r>
            <a:rPr lang="en-GB" err="1"/>
            <a:t>Realistically</a:t>
          </a:r>
          <a:r>
            <a:rPr lang="en-GB"/>
            <a:t>, these components could be common across the entire site. </a:t>
          </a:r>
          <a:endParaRPr lang="en-US" dirty="0"/>
        </a:p>
      </dgm:t>
    </dgm:pt>
    <dgm:pt modelId="{4735CF41-8066-4333-A266-033FE9AFC94D}" type="parTrans" cxnId="{62CC16FA-1546-4FB7-A5EF-19E6FFE515AE}">
      <dgm:prSet/>
      <dgm:spPr/>
      <dgm:t>
        <a:bodyPr/>
        <a:lstStyle/>
        <a:p>
          <a:endParaRPr lang="en-US"/>
        </a:p>
      </dgm:t>
    </dgm:pt>
    <dgm:pt modelId="{53F097CD-C4A6-49E1-B371-FE2818689ACF}" type="sibTrans" cxnId="{62CC16FA-1546-4FB7-A5EF-19E6FFE515AE}">
      <dgm:prSet/>
      <dgm:spPr/>
      <dgm:t>
        <a:bodyPr/>
        <a:lstStyle/>
        <a:p>
          <a:endParaRPr lang="en-US"/>
        </a:p>
      </dgm:t>
    </dgm:pt>
    <dgm:pt modelId="{4037EA82-2B07-4AC5-8A43-A2D2B3DD4F4E}" type="pres">
      <dgm:prSet presAssocID="{7E543B6E-7939-4E49-A870-B7E92FFA6C84}" presName="root" presStyleCnt="0">
        <dgm:presLayoutVars>
          <dgm:dir/>
          <dgm:resizeHandles val="exact"/>
        </dgm:presLayoutVars>
      </dgm:prSet>
      <dgm:spPr/>
    </dgm:pt>
    <dgm:pt modelId="{EA70DE07-F45E-47DE-979C-51D8A0607169}" type="pres">
      <dgm:prSet presAssocID="{D0207C04-AF1F-42B3-9474-0E01C3BE5799}" presName="compNode" presStyleCnt="0"/>
      <dgm:spPr/>
    </dgm:pt>
    <dgm:pt modelId="{C20C7A3B-3209-42FF-AF3B-42F84E7C0289}" type="pres">
      <dgm:prSet presAssocID="{D0207C04-AF1F-42B3-9474-0E01C3BE5799}" presName="bgRect" presStyleLbl="bgShp" presStyleIdx="0" presStyleCnt="3"/>
      <dgm:spPr/>
    </dgm:pt>
    <dgm:pt modelId="{BCA9152C-CA29-4114-BE77-C41A8C86E454}" type="pres">
      <dgm:prSet presAssocID="{D0207C04-AF1F-42B3-9474-0E01C3BE57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48D88102-22CB-4FDF-B665-E1DF737FA217}" type="pres">
      <dgm:prSet presAssocID="{D0207C04-AF1F-42B3-9474-0E01C3BE5799}" presName="spaceRect" presStyleCnt="0"/>
      <dgm:spPr/>
    </dgm:pt>
    <dgm:pt modelId="{6D2BCEA6-830B-428B-A618-D4942C995BB2}" type="pres">
      <dgm:prSet presAssocID="{D0207C04-AF1F-42B3-9474-0E01C3BE5799}" presName="parTx" presStyleLbl="revTx" presStyleIdx="0" presStyleCnt="3">
        <dgm:presLayoutVars>
          <dgm:chMax val="0"/>
          <dgm:chPref val="0"/>
        </dgm:presLayoutVars>
      </dgm:prSet>
      <dgm:spPr/>
    </dgm:pt>
    <dgm:pt modelId="{158F0B9C-2B2C-436A-8E36-A9C24FC1B7BA}" type="pres">
      <dgm:prSet presAssocID="{E33B6FBE-2D41-4688-8D3E-9CE5C71A59FD}" presName="sibTrans" presStyleCnt="0"/>
      <dgm:spPr/>
    </dgm:pt>
    <dgm:pt modelId="{6BAF72B3-A3F3-4BA8-A27D-AA12684D13CD}" type="pres">
      <dgm:prSet presAssocID="{427128EC-B8EB-4819-854A-134934A2B655}" presName="compNode" presStyleCnt="0"/>
      <dgm:spPr/>
    </dgm:pt>
    <dgm:pt modelId="{50474195-3C4B-4E05-9C4A-2BE12EF4A453}" type="pres">
      <dgm:prSet presAssocID="{427128EC-B8EB-4819-854A-134934A2B655}" presName="bgRect" presStyleLbl="bgShp" presStyleIdx="1" presStyleCnt="3"/>
      <dgm:spPr/>
    </dgm:pt>
    <dgm:pt modelId="{8F5B272D-937C-46D1-BB79-766FC7239522}" type="pres">
      <dgm:prSet presAssocID="{427128EC-B8EB-4819-854A-134934A2B6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CCFB6B1-6464-4EDD-8CB9-525D517A1D92}" type="pres">
      <dgm:prSet presAssocID="{427128EC-B8EB-4819-854A-134934A2B655}" presName="spaceRect" presStyleCnt="0"/>
      <dgm:spPr/>
    </dgm:pt>
    <dgm:pt modelId="{87B25B83-4612-41C4-9D4F-FA784C40B3C0}" type="pres">
      <dgm:prSet presAssocID="{427128EC-B8EB-4819-854A-134934A2B655}" presName="parTx" presStyleLbl="revTx" presStyleIdx="1" presStyleCnt="3">
        <dgm:presLayoutVars>
          <dgm:chMax val="0"/>
          <dgm:chPref val="0"/>
        </dgm:presLayoutVars>
      </dgm:prSet>
      <dgm:spPr/>
    </dgm:pt>
    <dgm:pt modelId="{071E33F5-F04D-45BD-9FAB-91F3FADA63DC}" type="pres">
      <dgm:prSet presAssocID="{793DCFF8-7C70-4017-83E1-307EEA5E348A}" presName="sibTrans" presStyleCnt="0"/>
      <dgm:spPr/>
    </dgm:pt>
    <dgm:pt modelId="{F8E9E635-1E9C-4758-A73C-56558DA664EC}" type="pres">
      <dgm:prSet presAssocID="{04F96DA6-03DC-42A4-BA81-9FCA5BBD32E8}" presName="compNode" presStyleCnt="0"/>
      <dgm:spPr/>
    </dgm:pt>
    <dgm:pt modelId="{C5880348-3337-4658-8EDD-6D72F6D975B7}" type="pres">
      <dgm:prSet presAssocID="{04F96DA6-03DC-42A4-BA81-9FCA5BBD32E8}" presName="bgRect" presStyleLbl="bgShp" presStyleIdx="2" presStyleCnt="3"/>
      <dgm:spPr/>
    </dgm:pt>
    <dgm:pt modelId="{B0B97579-A85B-486A-8EFF-3D62ADDBCE9A}" type="pres">
      <dgm:prSet presAssocID="{04F96DA6-03DC-42A4-BA81-9FCA5BBD32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44DEFBBC-2152-4FE4-B33A-6A9D86A40FF5}" type="pres">
      <dgm:prSet presAssocID="{04F96DA6-03DC-42A4-BA81-9FCA5BBD32E8}" presName="spaceRect" presStyleCnt="0"/>
      <dgm:spPr/>
    </dgm:pt>
    <dgm:pt modelId="{E6798904-E22C-4AF2-903A-6F08560E0FE9}" type="pres">
      <dgm:prSet presAssocID="{04F96DA6-03DC-42A4-BA81-9FCA5BBD32E8}" presName="parTx" presStyleLbl="revTx" presStyleIdx="2" presStyleCnt="3">
        <dgm:presLayoutVars>
          <dgm:chMax val="0"/>
          <dgm:chPref val="0"/>
        </dgm:presLayoutVars>
      </dgm:prSet>
      <dgm:spPr/>
    </dgm:pt>
  </dgm:ptLst>
  <dgm:cxnLst>
    <dgm:cxn modelId="{912C3E2E-84A7-4B3B-91BE-33943E8F71C1}" srcId="{7E543B6E-7939-4E49-A870-B7E92FFA6C84}" destId="{427128EC-B8EB-4819-854A-134934A2B655}" srcOrd="1" destOrd="0" parTransId="{ADC0B8F7-641F-4EE0-A885-C1697E128096}" sibTransId="{793DCFF8-7C70-4017-83E1-307EEA5E348A}"/>
    <dgm:cxn modelId="{33753C66-8913-4913-A118-AE2BCD51797A}" type="presOf" srcId="{04F96DA6-03DC-42A4-BA81-9FCA5BBD32E8}" destId="{E6798904-E22C-4AF2-903A-6F08560E0FE9}" srcOrd="0" destOrd="0" presId="urn:microsoft.com/office/officeart/2018/2/layout/IconVerticalSolidList"/>
    <dgm:cxn modelId="{34AC3083-08EA-49E6-803F-F15CF4CE2C1B}" type="presOf" srcId="{7E543B6E-7939-4E49-A870-B7E92FFA6C84}" destId="{4037EA82-2B07-4AC5-8A43-A2D2B3DD4F4E}" srcOrd="0" destOrd="0" presId="urn:microsoft.com/office/officeart/2018/2/layout/IconVerticalSolidList"/>
    <dgm:cxn modelId="{D5A5498D-3430-4A49-AF82-CE4E9282CE2F}" type="presOf" srcId="{D0207C04-AF1F-42B3-9474-0E01C3BE5799}" destId="{6D2BCEA6-830B-428B-A618-D4942C995BB2}" srcOrd="0" destOrd="0" presId="urn:microsoft.com/office/officeart/2018/2/layout/IconVerticalSolidList"/>
    <dgm:cxn modelId="{0AE8CDEA-0030-47E8-AED4-FF516F5BBCAE}" type="presOf" srcId="{427128EC-B8EB-4819-854A-134934A2B655}" destId="{87B25B83-4612-41C4-9D4F-FA784C40B3C0}" srcOrd="0" destOrd="0" presId="urn:microsoft.com/office/officeart/2018/2/layout/IconVerticalSolidList"/>
    <dgm:cxn modelId="{11F7C3F3-C1C0-446E-AC7C-E7112DA881C2}" srcId="{7E543B6E-7939-4E49-A870-B7E92FFA6C84}" destId="{D0207C04-AF1F-42B3-9474-0E01C3BE5799}" srcOrd="0" destOrd="0" parTransId="{312D05BA-8FAE-4173-BCF9-C1F4BF9719C7}" sibTransId="{E33B6FBE-2D41-4688-8D3E-9CE5C71A59FD}"/>
    <dgm:cxn modelId="{62CC16FA-1546-4FB7-A5EF-19E6FFE515AE}" srcId="{7E543B6E-7939-4E49-A870-B7E92FFA6C84}" destId="{04F96DA6-03DC-42A4-BA81-9FCA5BBD32E8}" srcOrd="2" destOrd="0" parTransId="{4735CF41-8066-4333-A266-033FE9AFC94D}" sibTransId="{53F097CD-C4A6-49E1-B371-FE2818689ACF}"/>
    <dgm:cxn modelId="{2F5587E9-28D3-476F-AE93-9FD5372CA830}" type="presParOf" srcId="{4037EA82-2B07-4AC5-8A43-A2D2B3DD4F4E}" destId="{EA70DE07-F45E-47DE-979C-51D8A0607169}" srcOrd="0" destOrd="0" presId="urn:microsoft.com/office/officeart/2018/2/layout/IconVerticalSolidList"/>
    <dgm:cxn modelId="{93B79675-3320-4565-9F70-3FB6953B4374}" type="presParOf" srcId="{EA70DE07-F45E-47DE-979C-51D8A0607169}" destId="{C20C7A3B-3209-42FF-AF3B-42F84E7C0289}" srcOrd="0" destOrd="0" presId="urn:microsoft.com/office/officeart/2018/2/layout/IconVerticalSolidList"/>
    <dgm:cxn modelId="{221EB465-7386-4A1B-BB5F-D60491FBAD01}" type="presParOf" srcId="{EA70DE07-F45E-47DE-979C-51D8A0607169}" destId="{BCA9152C-CA29-4114-BE77-C41A8C86E454}" srcOrd="1" destOrd="0" presId="urn:microsoft.com/office/officeart/2018/2/layout/IconVerticalSolidList"/>
    <dgm:cxn modelId="{DA360286-E445-4A89-967A-311A957B053C}" type="presParOf" srcId="{EA70DE07-F45E-47DE-979C-51D8A0607169}" destId="{48D88102-22CB-4FDF-B665-E1DF737FA217}" srcOrd="2" destOrd="0" presId="urn:microsoft.com/office/officeart/2018/2/layout/IconVerticalSolidList"/>
    <dgm:cxn modelId="{DB9630B3-6196-4B3A-9BAB-105D5AC5FDB2}" type="presParOf" srcId="{EA70DE07-F45E-47DE-979C-51D8A0607169}" destId="{6D2BCEA6-830B-428B-A618-D4942C995BB2}" srcOrd="3" destOrd="0" presId="urn:microsoft.com/office/officeart/2018/2/layout/IconVerticalSolidList"/>
    <dgm:cxn modelId="{AF23F013-A31F-4259-BD3B-B355C64617CD}" type="presParOf" srcId="{4037EA82-2B07-4AC5-8A43-A2D2B3DD4F4E}" destId="{158F0B9C-2B2C-436A-8E36-A9C24FC1B7BA}" srcOrd="1" destOrd="0" presId="urn:microsoft.com/office/officeart/2018/2/layout/IconVerticalSolidList"/>
    <dgm:cxn modelId="{128CDE7C-9A29-41D9-AAAA-16E4EE9A2D13}" type="presParOf" srcId="{4037EA82-2B07-4AC5-8A43-A2D2B3DD4F4E}" destId="{6BAF72B3-A3F3-4BA8-A27D-AA12684D13CD}" srcOrd="2" destOrd="0" presId="urn:microsoft.com/office/officeart/2018/2/layout/IconVerticalSolidList"/>
    <dgm:cxn modelId="{7603A176-6D6C-49D8-B5A5-144784A076C1}" type="presParOf" srcId="{6BAF72B3-A3F3-4BA8-A27D-AA12684D13CD}" destId="{50474195-3C4B-4E05-9C4A-2BE12EF4A453}" srcOrd="0" destOrd="0" presId="urn:microsoft.com/office/officeart/2018/2/layout/IconVerticalSolidList"/>
    <dgm:cxn modelId="{E9B29D20-3E74-4F51-90A5-E9ADE3A4F37E}" type="presParOf" srcId="{6BAF72B3-A3F3-4BA8-A27D-AA12684D13CD}" destId="{8F5B272D-937C-46D1-BB79-766FC7239522}" srcOrd="1" destOrd="0" presId="urn:microsoft.com/office/officeart/2018/2/layout/IconVerticalSolidList"/>
    <dgm:cxn modelId="{305FF411-A340-438E-91F0-764C75E8E947}" type="presParOf" srcId="{6BAF72B3-A3F3-4BA8-A27D-AA12684D13CD}" destId="{6CCFB6B1-6464-4EDD-8CB9-525D517A1D92}" srcOrd="2" destOrd="0" presId="urn:microsoft.com/office/officeart/2018/2/layout/IconVerticalSolidList"/>
    <dgm:cxn modelId="{52E2DA88-ED6D-4CFF-A340-4418FBB70154}" type="presParOf" srcId="{6BAF72B3-A3F3-4BA8-A27D-AA12684D13CD}" destId="{87B25B83-4612-41C4-9D4F-FA784C40B3C0}" srcOrd="3" destOrd="0" presId="urn:microsoft.com/office/officeart/2018/2/layout/IconVerticalSolidList"/>
    <dgm:cxn modelId="{D4341396-DEFB-46AF-A8B5-FAF940E388DB}" type="presParOf" srcId="{4037EA82-2B07-4AC5-8A43-A2D2B3DD4F4E}" destId="{071E33F5-F04D-45BD-9FAB-91F3FADA63DC}" srcOrd="3" destOrd="0" presId="urn:microsoft.com/office/officeart/2018/2/layout/IconVerticalSolidList"/>
    <dgm:cxn modelId="{7CB5DC35-98EE-4E57-8A8B-2EEA5993ED7C}" type="presParOf" srcId="{4037EA82-2B07-4AC5-8A43-A2D2B3DD4F4E}" destId="{F8E9E635-1E9C-4758-A73C-56558DA664EC}" srcOrd="4" destOrd="0" presId="urn:microsoft.com/office/officeart/2018/2/layout/IconVerticalSolidList"/>
    <dgm:cxn modelId="{5680B9E9-596B-49BE-B093-D1143F56538B}" type="presParOf" srcId="{F8E9E635-1E9C-4758-A73C-56558DA664EC}" destId="{C5880348-3337-4658-8EDD-6D72F6D975B7}" srcOrd="0" destOrd="0" presId="urn:microsoft.com/office/officeart/2018/2/layout/IconVerticalSolidList"/>
    <dgm:cxn modelId="{FDAAAAEC-E3BF-4080-9E07-F8AE7AAC6759}" type="presParOf" srcId="{F8E9E635-1E9C-4758-A73C-56558DA664EC}" destId="{B0B97579-A85B-486A-8EFF-3D62ADDBCE9A}" srcOrd="1" destOrd="0" presId="urn:microsoft.com/office/officeart/2018/2/layout/IconVerticalSolidList"/>
    <dgm:cxn modelId="{D6429EB4-EC20-46A2-B629-4514CF809D60}" type="presParOf" srcId="{F8E9E635-1E9C-4758-A73C-56558DA664EC}" destId="{44DEFBBC-2152-4FE4-B33A-6A9D86A40FF5}" srcOrd="2" destOrd="0" presId="urn:microsoft.com/office/officeart/2018/2/layout/IconVerticalSolidList"/>
    <dgm:cxn modelId="{F194D728-0D1B-48B8-A2F1-8780720E81C4}" type="presParOf" srcId="{F8E9E635-1E9C-4758-A73C-56558DA664EC}" destId="{E6798904-E22C-4AF2-903A-6F08560E0F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BF7CCD-3A98-41CA-AA57-A68678120EB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33B9C05-5B1E-479E-ABCC-ECB6D8664ADB}">
      <dgm:prSet/>
      <dgm:spPr/>
      <dgm:t>
        <a:bodyPr/>
        <a:lstStyle/>
        <a:p>
          <a:r>
            <a:rPr lang="en-GB"/>
            <a:t>This should retrieve the products from the database, and display them in a classic store like fashion. </a:t>
          </a:r>
          <a:endParaRPr lang="en-US" dirty="0"/>
        </a:p>
      </dgm:t>
    </dgm:pt>
    <dgm:pt modelId="{6430BFFC-5A0C-4F0E-A8A3-DB8E8D99DDED}" type="parTrans" cxnId="{34464092-F163-4754-BE4E-3869976AA85A}">
      <dgm:prSet/>
      <dgm:spPr/>
      <dgm:t>
        <a:bodyPr/>
        <a:lstStyle/>
        <a:p>
          <a:endParaRPr lang="en-US"/>
        </a:p>
      </dgm:t>
    </dgm:pt>
    <dgm:pt modelId="{533F1948-9D97-47AF-B0CD-1660CC988C7D}" type="sibTrans" cxnId="{34464092-F163-4754-BE4E-3869976AA85A}">
      <dgm:prSet/>
      <dgm:spPr/>
      <dgm:t>
        <a:bodyPr/>
        <a:lstStyle/>
        <a:p>
          <a:endParaRPr lang="en-US"/>
        </a:p>
      </dgm:t>
    </dgm:pt>
    <dgm:pt modelId="{54B1254B-6194-4864-B7F9-5843E3BA9829}">
      <dgm:prSet/>
      <dgm:spPr/>
      <dgm:t>
        <a:bodyPr/>
        <a:lstStyle/>
        <a:p>
          <a:r>
            <a:rPr lang="en-GB" dirty="0"/>
            <a:t>Each product should have its own dynamically generated page which includes all the necessary details and allows the user to add the item to the basket.</a:t>
          </a:r>
          <a:endParaRPr lang="en-US" dirty="0"/>
        </a:p>
      </dgm:t>
    </dgm:pt>
    <dgm:pt modelId="{B6F353AA-E0EE-4D3A-931B-0E7BAE958664}" type="parTrans" cxnId="{8199E22C-BDF5-4456-B00A-61AF9FFF2757}">
      <dgm:prSet/>
      <dgm:spPr/>
      <dgm:t>
        <a:bodyPr/>
        <a:lstStyle/>
        <a:p>
          <a:endParaRPr lang="en-US"/>
        </a:p>
      </dgm:t>
    </dgm:pt>
    <dgm:pt modelId="{ECED3C9B-ECA7-4B92-A39D-ED3206BC26DC}" type="sibTrans" cxnId="{8199E22C-BDF5-4456-B00A-61AF9FFF2757}">
      <dgm:prSet/>
      <dgm:spPr/>
      <dgm:t>
        <a:bodyPr/>
        <a:lstStyle/>
        <a:p>
          <a:endParaRPr lang="en-US"/>
        </a:p>
      </dgm:t>
    </dgm:pt>
    <dgm:pt modelId="{1CB1EBFB-6714-404C-910C-AE567ADB05E2}" type="pres">
      <dgm:prSet presAssocID="{BFBF7CCD-3A98-41CA-AA57-A68678120EB2}" presName="hierChild1" presStyleCnt="0">
        <dgm:presLayoutVars>
          <dgm:chPref val="1"/>
          <dgm:dir/>
          <dgm:animOne val="branch"/>
          <dgm:animLvl val="lvl"/>
          <dgm:resizeHandles/>
        </dgm:presLayoutVars>
      </dgm:prSet>
      <dgm:spPr/>
    </dgm:pt>
    <dgm:pt modelId="{6D676365-C1EE-422A-A129-54653CE7927B}" type="pres">
      <dgm:prSet presAssocID="{F33B9C05-5B1E-479E-ABCC-ECB6D8664ADB}" presName="hierRoot1" presStyleCnt="0"/>
      <dgm:spPr/>
    </dgm:pt>
    <dgm:pt modelId="{B0A0E16A-D440-4637-893B-DBD702412B06}" type="pres">
      <dgm:prSet presAssocID="{F33B9C05-5B1E-479E-ABCC-ECB6D8664ADB}" presName="composite" presStyleCnt="0"/>
      <dgm:spPr/>
    </dgm:pt>
    <dgm:pt modelId="{74A82DD2-E48E-4083-B0C2-A4C03CE9EA9F}" type="pres">
      <dgm:prSet presAssocID="{F33B9C05-5B1E-479E-ABCC-ECB6D8664ADB}" presName="background" presStyleLbl="node0" presStyleIdx="0" presStyleCnt="2"/>
      <dgm:spPr/>
    </dgm:pt>
    <dgm:pt modelId="{5FF5B6D0-5EAC-44AC-A5E2-501F18235220}" type="pres">
      <dgm:prSet presAssocID="{F33B9C05-5B1E-479E-ABCC-ECB6D8664ADB}" presName="text" presStyleLbl="fgAcc0" presStyleIdx="0" presStyleCnt="2">
        <dgm:presLayoutVars>
          <dgm:chPref val="3"/>
        </dgm:presLayoutVars>
      </dgm:prSet>
      <dgm:spPr/>
    </dgm:pt>
    <dgm:pt modelId="{61C3703B-7140-4AE7-AF0C-F7BEA70E495A}" type="pres">
      <dgm:prSet presAssocID="{F33B9C05-5B1E-479E-ABCC-ECB6D8664ADB}" presName="hierChild2" presStyleCnt="0"/>
      <dgm:spPr/>
    </dgm:pt>
    <dgm:pt modelId="{D0CEFC2E-496B-4C0F-8894-7074CC585669}" type="pres">
      <dgm:prSet presAssocID="{54B1254B-6194-4864-B7F9-5843E3BA9829}" presName="hierRoot1" presStyleCnt="0"/>
      <dgm:spPr/>
    </dgm:pt>
    <dgm:pt modelId="{F49D6C4F-EF26-4E7D-82E6-2E963AD17B34}" type="pres">
      <dgm:prSet presAssocID="{54B1254B-6194-4864-B7F9-5843E3BA9829}" presName="composite" presStyleCnt="0"/>
      <dgm:spPr/>
    </dgm:pt>
    <dgm:pt modelId="{E6BF050C-80B4-427C-B090-AB1DD79BB12D}" type="pres">
      <dgm:prSet presAssocID="{54B1254B-6194-4864-B7F9-5843E3BA9829}" presName="background" presStyleLbl="node0" presStyleIdx="1" presStyleCnt="2"/>
      <dgm:spPr/>
    </dgm:pt>
    <dgm:pt modelId="{86816C41-220C-416E-8028-C2B73984FA4B}" type="pres">
      <dgm:prSet presAssocID="{54B1254B-6194-4864-B7F9-5843E3BA9829}" presName="text" presStyleLbl="fgAcc0" presStyleIdx="1" presStyleCnt="2">
        <dgm:presLayoutVars>
          <dgm:chPref val="3"/>
        </dgm:presLayoutVars>
      </dgm:prSet>
      <dgm:spPr/>
    </dgm:pt>
    <dgm:pt modelId="{8D85537A-7479-406B-BAEF-F41381DFDA14}" type="pres">
      <dgm:prSet presAssocID="{54B1254B-6194-4864-B7F9-5843E3BA9829}" presName="hierChild2" presStyleCnt="0"/>
      <dgm:spPr/>
    </dgm:pt>
  </dgm:ptLst>
  <dgm:cxnLst>
    <dgm:cxn modelId="{8199E22C-BDF5-4456-B00A-61AF9FFF2757}" srcId="{BFBF7CCD-3A98-41CA-AA57-A68678120EB2}" destId="{54B1254B-6194-4864-B7F9-5843E3BA9829}" srcOrd="1" destOrd="0" parTransId="{B6F353AA-E0EE-4D3A-931B-0E7BAE958664}" sibTransId="{ECED3C9B-ECA7-4B92-A39D-ED3206BC26DC}"/>
    <dgm:cxn modelId="{AB490D31-AFA8-4CBE-9412-7F971F0C8B6C}" type="presOf" srcId="{54B1254B-6194-4864-B7F9-5843E3BA9829}" destId="{86816C41-220C-416E-8028-C2B73984FA4B}" srcOrd="0" destOrd="0" presId="urn:microsoft.com/office/officeart/2005/8/layout/hierarchy1"/>
    <dgm:cxn modelId="{88FE9564-5AD0-4356-BA93-E900C144509A}" type="presOf" srcId="{BFBF7CCD-3A98-41CA-AA57-A68678120EB2}" destId="{1CB1EBFB-6714-404C-910C-AE567ADB05E2}" srcOrd="0" destOrd="0" presId="urn:microsoft.com/office/officeart/2005/8/layout/hierarchy1"/>
    <dgm:cxn modelId="{5D14A959-0B80-46C1-A4F9-39D704CEDA78}" type="presOf" srcId="{F33B9C05-5B1E-479E-ABCC-ECB6D8664ADB}" destId="{5FF5B6D0-5EAC-44AC-A5E2-501F18235220}" srcOrd="0" destOrd="0" presId="urn:microsoft.com/office/officeart/2005/8/layout/hierarchy1"/>
    <dgm:cxn modelId="{34464092-F163-4754-BE4E-3869976AA85A}" srcId="{BFBF7CCD-3A98-41CA-AA57-A68678120EB2}" destId="{F33B9C05-5B1E-479E-ABCC-ECB6D8664ADB}" srcOrd="0" destOrd="0" parTransId="{6430BFFC-5A0C-4F0E-A8A3-DB8E8D99DDED}" sibTransId="{533F1948-9D97-47AF-B0CD-1660CC988C7D}"/>
    <dgm:cxn modelId="{6213F622-CB2C-496A-90E7-39C70BD4864A}" type="presParOf" srcId="{1CB1EBFB-6714-404C-910C-AE567ADB05E2}" destId="{6D676365-C1EE-422A-A129-54653CE7927B}" srcOrd="0" destOrd="0" presId="urn:microsoft.com/office/officeart/2005/8/layout/hierarchy1"/>
    <dgm:cxn modelId="{DA76A298-EA6B-4EB8-941B-93DA393FA8AE}" type="presParOf" srcId="{6D676365-C1EE-422A-A129-54653CE7927B}" destId="{B0A0E16A-D440-4637-893B-DBD702412B06}" srcOrd="0" destOrd="0" presId="urn:microsoft.com/office/officeart/2005/8/layout/hierarchy1"/>
    <dgm:cxn modelId="{840D749B-2288-4B0F-86F6-7D597AADAA6B}" type="presParOf" srcId="{B0A0E16A-D440-4637-893B-DBD702412B06}" destId="{74A82DD2-E48E-4083-B0C2-A4C03CE9EA9F}" srcOrd="0" destOrd="0" presId="urn:microsoft.com/office/officeart/2005/8/layout/hierarchy1"/>
    <dgm:cxn modelId="{1F6BFC23-88BF-4C3E-95EE-2BA2F8FD5B58}" type="presParOf" srcId="{B0A0E16A-D440-4637-893B-DBD702412B06}" destId="{5FF5B6D0-5EAC-44AC-A5E2-501F18235220}" srcOrd="1" destOrd="0" presId="urn:microsoft.com/office/officeart/2005/8/layout/hierarchy1"/>
    <dgm:cxn modelId="{A33E19E7-6652-4E02-863F-F666AD909AD2}" type="presParOf" srcId="{6D676365-C1EE-422A-A129-54653CE7927B}" destId="{61C3703B-7140-4AE7-AF0C-F7BEA70E495A}" srcOrd="1" destOrd="0" presId="urn:microsoft.com/office/officeart/2005/8/layout/hierarchy1"/>
    <dgm:cxn modelId="{DBC7A987-6D01-4E0C-8411-EF0D457D2828}" type="presParOf" srcId="{1CB1EBFB-6714-404C-910C-AE567ADB05E2}" destId="{D0CEFC2E-496B-4C0F-8894-7074CC585669}" srcOrd="1" destOrd="0" presId="urn:microsoft.com/office/officeart/2005/8/layout/hierarchy1"/>
    <dgm:cxn modelId="{EE05A663-1B76-41AD-B948-E6BE33465331}" type="presParOf" srcId="{D0CEFC2E-496B-4C0F-8894-7074CC585669}" destId="{F49D6C4F-EF26-4E7D-82E6-2E963AD17B34}" srcOrd="0" destOrd="0" presId="urn:microsoft.com/office/officeart/2005/8/layout/hierarchy1"/>
    <dgm:cxn modelId="{5A42B2B3-4C7D-4269-9E71-3C8F32FD85E7}" type="presParOf" srcId="{F49D6C4F-EF26-4E7D-82E6-2E963AD17B34}" destId="{E6BF050C-80B4-427C-B090-AB1DD79BB12D}" srcOrd="0" destOrd="0" presId="urn:microsoft.com/office/officeart/2005/8/layout/hierarchy1"/>
    <dgm:cxn modelId="{C7BB818A-2DBF-46EA-BB0B-CA827270C96B}" type="presParOf" srcId="{F49D6C4F-EF26-4E7D-82E6-2E963AD17B34}" destId="{86816C41-220C-416E-8028-C2B73984FA4B}" srcOrd="1" destOrd="0" presId="urn:microsoft.com/office/officeart/2005/8/layout/hierarchy1"/>
    <dgm:cxn modelId="{74EC2655-FA26-4FDF-ADA0-9D57FA5D6D94}" type="presParOf" srcId="{D0CEFC2E-496B-4C0F-8894-7074CC585669}" destId="{8D85537A-7479-406B-BAEF-F41381DFDA1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A7B1C02-7586-4EFE-A5EB-0499EFDB5C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DB7EE55-0E73-45EF-A6E4-7F6C3F9B6FFB}">
      <dgm:prSet/>
      <dgm:spPr/>
      <dgm:t>
        <a:bodyPr/>
        <a:lstStyle/>
        <a:p>
          <a:pPr>
            <a:lnSpc>
              <a:spcPct val="100000"/>
            </a:lnSpc>
          </a:pPr>
          <a:r>
            <a:rPr lang="en-GB"/>
            <a:t>When using +</a:t>
          </a:r>
          <a:r>
            <a:rPr lang="en-GB" dirty="0" err="1"/>
            <a:t>page.server.</a:t>
          </a:r>
          <a:r>
            <a:rPr lang="en-GB" err="1"/>
            <a:t>ts</a:t>
          </a:r>
          <a:r>
            <a:rPr lang="en-GB"/>
            <a:t>, the fetched data is available in $</a:t>
          </a:r>
          <a:r>
            <a:rPr lang="en-GB" dirty="0" err="1"/>
            <a:t>page.data</a:t>
          </a:r>
          <a:r>
            <a:rPr lang="en-GB" dirty="0"/>
            <a:t>.</a:t>
          </a:r>
          <a:endParaRPr lang="en-US" dirty="0"/>
        </a:p>
      </dgm:t>
    </dgm:pt>
    <dgm:pt modelId="{E081EB22-71F6-40B8-AB8D-837009655CA9}" type="parTrans" cxnId="{5CD07AE9-AAFD-4F5F-A424-011685BFE4B4}">
      <dgm:prSet/>
      <dgm:spPr/>
      <dgm:t>
        <a:bodyPr/>
        <a:lstStyle/>
        <a:p>
          <a:endParaRPr lang="en-US"/>
        </a:p>
      </dgm:t>
    </dgm:pt>
    <dgm:pt modelId="{E99009EC-EFFB-4A40-9E7F-F47F94B9F6D9}" type="sibTrans" cxnId="{5CD07AE9-AAFD-4F5F-A424-011685BFE4B4}">
      <dgm:prSet/>
      <dgm:spPr/>
      <dgm:t>
        <a:bodyPr/>
        <a:lstStyle/>
        <a:p>
          <a:endParaRPr lang="en-US"/>
        </a:p>
      </dgm:t>
    </dgm:pt>
    <dgm:pt modelId="{69F2C1A9-D486-4351-BCB0-D3B2E13B78FD}">
      <dgm:prSet/>
      <dgm:spPr/>
      <dgm:t>
        <a:bodyPr/>
        <a:lstStyle/>
        <a:p>
          <a:pPr>
            <a:lnSpc>
              <a:spcPct val="100000"/>
            </a:lnSpc>
          </a:pPr>
          <a:r>
            <a:rPr lang="en-GB"/>
            <a:t>This means we can change our +</a:t>
          </a:r>
          <a:r>
            <a:rPr lang="en-GB" dirty="0" err="1"/>
            <a:t>page</a:t>
          </a:r>
          <a:r>
            <a:rPr lang="en-GB" err="1"/>
            <a:t>.</a:t>
          </a:r>
          <a:r>
            <a:rPr lang="en-GB"/>
            <a:t>svelte : </a:t>
          </a:r>
          <a:endParaRPr lang="en-US" dirty="0"/>
        </a:p>
      </dgm:t>
    </dgm:pt>
    <dgm:pt modelId="{20727644-79B4-4623-A3DD-977FB8A86966}" type="parTrans" cxnId="{AB5D46C9-4521-4043-B5A6-737F240EAA6C}">
      <dgm:prSet/>
      <dgm:spPr/>
      <dgm:t>
        <a:bodyPr/>
        <a:lstStyle/>
        <a:p>
          <a:endParaRPr lang="en-US"/>
        </a:p>
      </dgm:t>
    </dgm:pt>
    <dgm:pt modelId="{00ECD9C8-C732-4AAB-864D-5C0FCE690A5E}" type="sibTrans" cxnId="{AB5D46C9-4521-4043-B5A6-737F240EAA6C}">
      <dgm:prSet/>
      <dgm:spPr/>
      <dgm:t>
        <a:bodyPr/>
        <a:lstStyle/>
        <a:p>
          <a:endParaRPr lang="en-US"/>
        </a:p>
      </dgm:t>
    </dgm:pt>
    <dgm:pt modelId="{DF6044AC-2BBE-435A-84B5-B649FF2AA2B6}">
      <dgm:prSet/>
      <dgm:spPr/>
      <dgm:t>
        <a:bodyPr/>
        <a:lstStyle/>
        <a:p>
          <a:pPr>
            <a:lnSpc>
              <a:spcPct val="100000"/>
            </a:lnSpc>
          </a:pPr>
          <a:r>
            <a:rPr lang="en-GB"/>
            <a:t>Advantages of This Approach</a:t>
          </a:r>
          <a:endParaRPr lang="en-US" dirty="0"/>
        </a:p>
      </dgm:t>
    </dgm:pt>
    <dgm:pt modelId="{F6C8F5EB-7B89-443C-9790-8EC263C571EB}" type="parTrans" cxnId="{9CB4B6F2-FEE5-46A4-BC97-900E413A4A5A}">
      <dgm:prSet/>
      <dgm:spPr/>
      <dgm:t>
        <a:bodyPr/>
        <a:lstStyle/>
        <a:p>
          <a:endParaRPr lang="en-US"/>
        </a:p>
      </dgm:t>
    </dgm:pt>
    <dgm:pt modelId="{CBD06404-7578-4CF8-BE22-B301E36EE150}" type="sibTrans" cxnId="{9CB4B6F2-FEE5-46A4-BC97-900E413A4A5A}">
      <dgm:prSet/>
      <dgm:spPr/>
      <dgm:t>
        <a:bodyPr/>
        <a:lstStyle/>
        <a:p>
          <a:endParaRPr lang="en-US"/>
        </a:p>
      </dgm:t>
    </dgm:pt>
    <dgm:pt modelId="{D2EF01C9-AA27-4157-B533-60D87A24CF88}">
      <dgm:prSet/>
      <dgm:spPr/>
      <dgm:t>
        <a:bodyPr/>
        <a:lstStyle/>
        <a:p>
          <a:pPr>
            <a:lnSpc>
              <a:spcPct val="100000"/>
            </a:lnSpc>
          </a:pPr>
          <a:r>
            <a:rPr lang="en-GB"/>
            <a:t>✅ No need for onMount() or client-side fetching</a:t>
          </a:r>
          <a:endParaRPr lang="en-US" dirty="0"/>
        </a:p>
      </dgm:t>
    </dgm:pt>
    <dgm:pt modelId="{A3AAA2D5-88E6-4FB0-B09F-000236CA22A0}" type="parTrans" cxnId="{AE3129E0-44D6-4104-AAE2-0A3B586A9C3E}">
      <dgm:prSet/>
      <dgm:spPr/>
      <dgm:t>
        <a:bodyPr/>
        <a:lstStyle/>
        <a:p>
          <a:endParaRPr lang="en-US"/>
        </a:p>
      </dgm:t>
    </dgm:pt>
    <dgm:pt modelId="{F39BA0AB-A021-4BAA-B70D-2A7182EADECA}" type="sibTrans" cxnId="{AE3129E0-44D6-4104-AAE2-0A3B586A9C3E}">
      <dgm:prSet/>
      <dgm:spPr/>
      <dgm:t>
        <a:bodyPr/>
        <a:lstStyle/>
        <a:p>
          <a:endParaRPr lang="en-US"/>
        </a:p>
      </dgm:t>
    </dgm:pt>
    <dgm:pt modelId="{6709297D-402F-4D04-9041-2079BE88EF42}">
      <dgm:prSet/>
      <dgm:spPr/>
      <dgm:t>
        <a:bodyPr/>
        <a:lstStyle/>
        <a:p>
          <a:pPr>
            <a:lnSpc>
              <a:spcPct val="100000"/>
            </a:lnSpc>
          </a:pPr>
          <a:r>
            <a:rPr lang="en-GB"/>
            <a:t>✅ More efficient and scalable</a:t>
          </a:r>
          <a:endParaRPr lang="en-US" dirty="0"/>
        </a:p>
      </dgm:t>
    </dgm:pt>
    <dgm:pt modelId="{350FC366-5B97-40E6-971B-0D8C0AE9F43A}" type="parTrans" cxnId="{36119956-CE69-4CFC-B57C-D90840FF7A07}">
      <dgm:prSet/>
      <dgm:spPr/>
      <dgm:t>
        <a:bodyPr/>
        <a:lstStyle/>
        <a:p>
          <a:endParaRPr lang="en-US"/>
        </a:p>
      </dgm:t>
    </dgm:pt>
    <dgm:pt modelId="{B0002694-174D-449A-8957-E4682F8038C1}" type="sibTrans" cxnId="{36119956-CE69-4CFC-B57C-D90840FF7A07}">
      <dgm:prSet/>
      <dgm:spPr/>
      <dgm:t>
        <a:bodyPr/>
        <a:lstStyle/>
        <a:p>
          <a:endParaRPr lang="en-US"/>
        </a:p>
      </dgm:t>
    </dgm:pt>
    <dgm:pt modelId="{8A224AEA-63A7-47E6-81C3-11C77C51B25F}" type="pres">
      <dgm:prSet presAssocID="{DA7B1C02-7586-4EFE-A5EB-0499EFDB5C5F}" presName="root" presStyleCnt="0">
        <dgm:presLayoutVars>
          <dgm:dir/>
          <dgm:resizeHandles val="exact"/>
        </dgm:presLayoutVars>
      </dgm:prSet>
      <dgm:spPr/>
    </dgm:pt>
    <dgm:pt modelId="{9C9EB909-284F-43A8-9674-202318F206DE}" type="pres">
      <dgm:prSet presAssocID="{0DB7EE55-0E73-45EF-A6E4-7F6C3F9B6FFB}" presName="compNode" presStyleCnt="0"/>
      <dgm:spPr/>
    </dgm:pt>
    <dgm:pt modelId="{69486566-B4E4-437E-B745-E306B76813DD}" type="pres">
      <dgm:prSet presAssocID="{0DB7EE55-0E73-45EF-A6E4-7F6C3F9B6FFB}" presName="bgRect" presStyleLbl="bgShp" presStyleIdx="0" presStyleCnt="2"/>
      <dgm:spPr/>
    </dgm:pt>
    <dgm:pt modelId="{A3EC09D7-F846-4CA5-B402-088799D31C83}" type="pres">
      <dgm:prSet presAssocID="{0DB7EE55-0E73-45EF-A6E4-7F6C3F9B6F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A46585A-B4A7-4900-ABE1-7E6B1C477F34}" type="pres">
      <dgm:prSet presAssocID="{0DB7EE55-0E73-45EF-A6E4-7F6C3F9B6FFB}" presName="spaceRect" presStyleCnt="0"/>
      <dgm:spPr/>
    </dgm:pt>
    <dgm:pt modelId="{297C1BCF-A6C7-4FB4-85B2-65BE130D127B}" type="pres">
      <dgm:prSet presAssocID="{0DB7EE55-0E73-45EF-A6E4-7F6C3F9B6FFB}" presName="parTx" presStyleLbl="revTx" presStyleIdx="0" presStyleCnt="4">
        <dgm:presLayoutVars>
          <dgm:chMax val="0"/>
          <dgm:chPref val="0"/>
        </dgm:presLayoutVars>
      </dgm:prSet>
      <dgm:spPr/>
    </dgm:pt>
    <dgm:pt modelId="{89737E39-A659-4BE0-A96B-3F8D344920DB}" type="pres">
      <dgm:prSet presAssocID="{0DB7EE55-0E73-45EF-A6E4-7F6C3F9B6FFB}" presName="desTx" presStyleLbl="revTx" presStyleIdx="1" presStyleCnt="4">
        <dgm:presLayoutVars/>
      </dgm:prSet>
      <dgm:spPr/>
    </dgm:pt>
    <dgm:pt modelId="{114A1BE1-ADB0-45A3-8A62-F3838CD4EA49}" type="pres">
      <dgm:prSet presAssocID="{E99009EC-EFFB-4A40-9E7F-F47F94B9F6D9}" presName="sibTrans" presStyleCnt="0"/>
      <dgm:spPr/>
    </dgm:pt>
    <dgm:pt modelId="{D6839486-05FC-4470-9ED3-42B4DFFC0A4B}" type="pres">
      <dgm:prSet presAssocID="{DF6044AC-2BBE-435A-84B5-B649FF2AA2B6}" presName="compNode" presStyleCnt="0"/>
      <dgm:spPr/>
    </dgm:pt>
    <dgm:pt modelId="{8C55688E-AE1C-487E-853C-EDF8A8F9EDB5}" type="pres">
      <dgm:prSet presAssocID="{DF6044AC-2BBE-435A-84B5-B649FF2AA2B6}" presName="bgRect" presStyleLbl="bgShp" presStyleIdx="1" presStyleCnt="2"/>
      <dgm:spPr/>
    </dgm:pt>
    <dgm:pt modelId="{E33CBE34-1BDB-4CAC-BDFB-AE91E534C7B3}" type="pres">
      <dgm:prSet presAssocID="{DF6044AC-2BBE-435A-84B5-B649FF2AA2B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664A1AB6-A9D5-4D3A-88C4-F1B648D46BFA}" type="pres">
      <dgm:prSet presAssocID="{DF6044AC-2BBE-435A-84B5-B649FF2AA2B6}" presName="spaceRect" presStyleCnt="0"/>
      <dgm:spPr/>
    </dgm:pt>
    <dgm:pt modelId="{AC3EB730-46DA-4D71-B7D9-1F644113A496}" type="pres">
      <dgm:prSet presAssocID="{DF6044AC-2BBE-435A-84B5-B649FF2AA2B6}" presName="parTx" presStyleLbl="revTx" presStyleIdx="2" presStyleCnt="4">
        <dgm:presLayoutVars>
          <dgm:chMax val="0"/>
          <dgm:chPref val="0"/>
        </dgm:presLayoutVars>
      </dgm:prSet>
      <dgm:spPr/>
    </dgm:pt>
    <dgm:pt modelId="{D86BAC5B-2941-4EF6-9A5A-D4A93F0F3DF0}" type="pres">
      <dgm:prSet presAssocID="{DF6044AC-2BBE-435A-84B5-B649FF2AA2B6}" presName="desTx" presStyleLbl="revTx" presStyleIdx="3" presStyleCnt="4">
        <dgm:presLayoutVars/>
      </dgm:prSet>
      <dgm:spPr/>
    </dgm:pt>
  </dgm:ptLst>
  <dgm:cxnLst>
    <dgm:cxn modelId="{5E6F095D-B792-4EA3-8F48-7431E8A494B2}" type="presOf" srcId="{0DB7EE55-0E73-45EF-A6E4-7F6C3F9B6FFB}" destId="{297C1BCF-A6C7-4FB4-85B2-65BE130D127B}" srcOrd="0" destOrd="0" presId="urn:microsoft.com/office/officeart/2018/2/layout/IconVerticalSolidList"/>
    <dgm:cxn modelId="{36119956-CE69-4CFC-B57C-D90840FF7A07}" srcId="{DF6044AC-2BBE-435A-84B5-B649FF2AA2B6}" destId="{6709297D-402F-4D04-9041-2079BE88EF42}" srcOrd="1" destOrd="0" parTransId="{350FC366-5B97-40E6-971B-0D8C0AE9F43A}" sibTransId="{B0002694-174D-449A-8957-E4682F8038C1}"/>
    <dgm:cxn modelId="{346AF882-1A7B-4C8D-8CB3-F04206C37E15}" type="presOf" srcId="{D2EF01C9-AA27-4157-B533-60D87A24CF88}" destId="{D86BAC5B-2941-4EF6-9A5A-D4A93F0F3DF0}" srcOrd="0" destOrd="0" presId="urn:microsoft.com/office/officeart/2018/2/layout/IconVerticalSolidList"/>
    <dgm:cxn modelId="{F1BA3190-C107-4555-B71F-4A401917C81C}" type="presOf" srcId="{69F2C1A9-D486-4351-BCB0-D3B2E13B78FD}" destId="{89737E39-A659-4BE0-A96B-3F8D344920DB}" srcOrd="0" destOrd="0" presId="urn:microsoft.com/office/officeart/2018/2/layout/IconVerticalSolidList"/>
    <dgm:cxn modelId="{F3B370A9-8197-448E-9C89-658DA3A5C3D3}" type="presOf" srcId="{6709297D-402F-4D04-9041-2079BE88EF42}" destId="{D86BAC5B-2941-4EF6-9A5A-D4A93F0F3DF0}" srcOrd="0" destOrd="1" presId="urn:microsoft.com/office/officeart/2018/2/layout/IconVerticalSolidList"/>
    <dgm:cxn modelId="{7FB5EFBE-169A-442C-987C-8A6C9CA17577}" type="presOf" srcId="{DF6044AC-2BBE-435A-84B5-B649FF2AA2B6}" destId="{AC3EB730-46DA-4D71-B7D9-1F644113A496}" srcOrd="0" destOrd="0" presId="urn:microsoft.com/office/officeart/2018/2/layout/IconVerticalSolidList"/>
    <dgm:cxn modelId="{AB5D46C9-4521-4043-B5A6-737F240EAA6C}" srcId="{0DB7EE55-0E73-45EF-A6E4-7F6C3F9B6FFB}" destId="{69F2C1A9-D486-4351-BCB0-D3B2E13B78FD}" srcOrd="0" destOrd="0" parTransId="{20727644-79B4-4623-A3DD-977FB8A86966}" sibTransId="{00ECD9C8-C732-4AAB-864D-5C0FCE690A5E}"/>
    <dgm:cxn modelId="{AE3129E0-44D6-4104-AAE2-0A3B586A9C3E}" srcId="{DF6044AC-2BBE-435A-84B5-B649FF2AA2B6}" destId="{D2EF01C9-AA27-4157-B533-60D87A24CF88}" srcOrd="0" destOrd="0" parTransId="{A3AAA2D5-88E6-4FB0-B09F-000236CA22A0}" sibTransId="{F39BA0AB-A021-4BAA-B70D-2A7182EADECA}"/>
    <dgm:cxn modelId="{CDD32AE4-0585-475D-87FD-F92DCFB619E7}" type="presOf" srcId="{DA7B1C02-7586-4EFE-A5EB-0499EFDB5C5F}" destId="{8A224AEA-63A7-47E6-81C3-11C77C51B25F}" srcOrd="0" destOrd="0" presId="urn:microsoft.com/office/officeart/2018/2/layout/IconVerticalSolidList"/>
    <dgm:cxn modelId="{5CD07AE9-AAFD-4F5F-A424-011685BFE4B4}" srcId="{DA7B1C02-7586-4EFE-A5EB-0499EFDB5C5F}" destId="{0DB7EE55-0E73-45EF-A6E4-7F6C3F9B6FFB}" srcOrd="0" destOrd="0" parTransId="{E081EB22-71F6-40B8-AB8D-837009655CA9}" sibTransId="{E99009EC-EFFB-4A40-9E7F-F47F94B9F6D9}"/>
    <dgm:cxn modelId="{9CB4B6F2-FEE5-46A4-BC97-900E413A4A5A}" srcId="{DA7B1C02-7586-4EFE-A5EB-0499EFDB5C5F}" destId="{DF6044AC-2BBE-435A-84B5-B649FF2AA2B6}" srcOrd="1" destOrd="0" parTransId="{F6C8F5EB-7B89-443C-9790-8EC263C571EB}" sibTransId="{CBD06404-7578-4CF8-BE22-B301E36EE150}"/>
    <dgm:cxn modelId="{D75574EA-C51A-40B1-A228-A5513451925B}" type="presParOf" srcId="{8A224AEA-63A7-47E6-81C3-11C77C51B25F}" destId="{9C9EB909-284F-43A8-9674-202318F206DE}" srcOrd="0" destOrd="0" presId="urn:microsoft.com/office/officeart/2018/2/layout/IconVerticalSolidList"/>
    <dgm:cxn modelId="{6D3F96F1-4885-40FE-BA3E-55CCE0297861}" type="presParOf" srcId="{9C9EB909-284F-43A8-9674-202318F206DE}" destId="{69486566-B4E4-437E-B745-E306B76813DD}" srcOrd="0" destOrd="0" presId="urn:microsoft.com/office/officeart/2018/2/layout/IconVerticalSolidList"/>
    <dgm:cxn modelId="{4EFB83ED-03DD-4B58-A21D-F60C73805BEB}" type="presParOf" srcId="{9C9EB909-284F-43A8-9674-202318F206DE}" destId="{A3EC09D7-F846-4CA5-B402-088799D31C83}" srcOrd="1" destOrd="0" presId="urn:microsoft.com/office/officeart/2018/2/layout/IconVerticalSolidList"/>
    <dgm:cxn modelId="{3E770583-7063-4135-A60A-ADB55DDC110E}" type="presParOf" srcId="{9C9EB909-284F-43A8-9674-202318F206DE}" destId="{CA46585A-B4A7-4900-ABE1-7E6B1C477F34}" srcOrd="2" destOrd="0" presId="urn:microsoft.com/office/officeart/2018/2/layout/IconVerticalSolidList"/>
    <dgm:cxn modelId="{2F2D856B-AB7D-460E-BD12-CE2106DC6DD2}" type="presParOf" srcId="{9C9EB909-284F-43A8-9674-202318F206DE}" destId="{297C1BCF-A6C7-4FB4-85B2-65BE130D127B}" srcOrd="3" destOrd="0" presId="urn:microsoft.com/office/officeart/2018/2/layout/IconVerticalSolidList"/>
    <dgm:cxn modelId="{18417355-B152-49FA-BC26-3AE4D977770D}" type="presParOf" srcId="{9C9EB909-284F-43A8-9674-202318F206DE}" destId="{89737E39-A659-4BE0-A96B-3F8D344920DB}" srcOrd="4" destOrd="0" presId="urn:microsoft.com/office/officeart/2018/2/layout/IconVerticalSolidList"/>
    <dgm:cxn modelId="{FC152418-352A-4091-832D-F99CC65F6883}" type="presParOf" srcId="{8A224AEA-63A7-47E6-81C3-11C77C51B25F}" destId="{114A1BE1-ADB0-45A3-8A62-F3838CD4EA49}" srcOrd="1" destOrd="0" presId="urn:microsoft.com/office/officeart/2018/2/layout/IconVerticalSolidList"/>
    <dgm:cxn modelId="{F867DDDA-C39B-4F9B-B6E9-49EF7F1FE8FB}" type="presParOf" srcId="{8A224AEA-63A7-47E6-81C3-11C77C51B25F}" destId="{D6839486-05FC-4470-9ED3-42B4DFFC0A4B}" srcOrd="2" destOrd="0" presId="urn:microsoft.com/office/officeart/2018/2/layout/IconVerticalSolidList"/>
    <dgm:cxn modelId="{FDA1BAC6-46D2-4BA1-87F5-D99058BBDE3B}" type="presParOf" srcId="{D6839486-05FC-4470-9ED3-42B4DFFC0A4B}" destId="{8C55688E-AE1C-487E-853C-EDF8A8F9EDB5}" srcOrd="0" destOrd="0" presId="urn:microsoft.com/office/officeart/2018/2/layout/IconVerticalSolidList"/>
    <dgm:cxn modelId="{09E10A3A-2ED3-4FEA-ABF3-57342D3F4DA6}" type="presParOf" srcId="{D6839486-05FC-4470-9ED3-42B4DFFC0A4B}" destId="{E33CBE34-1BDB-4CAC-BDFB-AE91E534C7B3}" srcOrd="1" destOrd="0" presId="urn:microsoft.com/office/officeart/2018/2/layout/IconVerticalSolidList"/>
    <dgm:cxn modelId="{330F4B2C-BB3F-4CE0-AB4A-F324934F93D1}" type="presParOf" srcId="{D6839486-05FC-4470-9ED3-42B4DFFC0A4B}" destId="{664A1AB6-A9D5-4D3A-88C4-F1B648D46BFA}" srcOrd="2" destOrd="0" presId="urn:microsoft.com/office/officeart/2018/2/layout/IconVerticalSolidList"/>
    <dgm:cxn modelId="{B21B81EB-9E08-4D71-843F-059B4CD89D10}" type="presParOf" srcId="{D6839486-05FC-4470-9ED3-42B4DFFC0A4B}" destId="{AC3EB730-46DA-4D71-B7D9-1F644113A496}" srcOrd="3" destOrd="0" presId="urn:microsoft.com/office/officeart/2018/2/layout/IconVerticalSolidList"/>
    <dgm:cxn modelId="{8810A4C5-9228-4C7D-B35E-C5860ECFA2E3}" type="presParOf" srcId="{D6839486-05FC-4470-9ED3-42B4DFFC0A4B}" destId="{D86BAC5B-2941-4EF6-9A5A-D4A93F0F3D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62FFDD8-3DB3-410F-A8A5-F79F63BFF569}"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8C4C913-AD2A-4EFA-8F57-7481C33DEA90}">
      <dgm:prSet/>
      <dgm:spPr/>
      <dgm:t>
        <a:bodyPr/>
        <a:lstStyle/>
        <a:p>
          <a:r>
            <a:rPr lang="en-GB"/>
            <a:t>If all product pages share the same layout (</a:t>
          </a:r>
          <a:r>
            <a:rPr lang="en-GB" dirty="0"/>
            <a:t>e.</a:t>
          </a:r>
          <a:r>
            <a:rPr lang="en-GB"/>
            <a:t>g., styling, navigation, authentication checks), create a +</a:t>
          </a:r>
          <a:r>
            <a:rPr lang="en-GB" dirty="0" err="1"/>
            <a:t>layout</a:t>
          </a:r>
          <a:r>
            <a:rPr lang="en-GB" err="1"/>
            <a:t>.</a:t>
          </a:r>
          <a:r>
            <a:rPr lang="en-GB"/>
            <a:t>svelte file</a:t>
          </a:r>
          <a:r>
            <a:rPr lang="en-GB" dirty="0"/>
            <a:t>.</a:t>
          </a:r>
          <a:endParaRPr lang="en-US" dirty="0"/>
        </a:p>
      </dgm:t>
    </dgm:pt>
    <dgm:pt modelId="{6CB66ABE-9A74-485F-AF81-0A423EB6B0D6}" type="parTrans" cxnId="{0F7F559D-DA24-4A6E-B24F-096BEB42AB4E}">
      <dgm:prSet/>
      <dgm:spPr/>
      <dgm:t>
        <a:bodyPr/>
        <a:lstStyle/>
        <a:p>
          <a:endParaRPr lang="en-US"/>
        </a:p>
      </dgm:t>
    </dgm:pt>
    <dgm:pt modelId="{FA811266-F001-4436-BE71-D38B12EB67E6}" type="sibTrans" cxnId="{0F7F559D-DA24-4A6E-B24F-096BEB42AB4E}">
      <dgm:prSet/>
      <dgm:spPr/>
      <dgm:t>
        <a:bodyPr/>
        <a:lstStyle/>
        <a:p>
          <a:endParaRPr lang="en-US"/>
        </a:p>
      </dgm:t>
    </dgm:pt>
    <dgm:pt modelId="{F0AC5B84-4DEF-4487-AB5A-37ED1B3A19C6}">
      <dgm:prSet/>
      <dgm:spPr/>
      <dgm:t>
        <a:bodyPr/>
        <a:lstStyle/>
        <a:p>
          <a:r>
            <a:rPr lang="en-GB"/>
            <a:t>What This Does: </a:t>
          </a:r>
          <a:endParaRPr lang="en-US" dirty="0"/>
        </a:p>
      </dgm:t>
    </dgm:pt>
    <dgm:pt modelId="{C252E356-A362-4A56-982D-BA5D50CC9152}" type="parTrans" cxnId="{5B1C4C35-B74A-471A-8D3D-991CD2018C59}">
      <dgm:prSet/>
      <dgm:spPr/>
      <dgm:t>
        <a:bodyPr/>
        <a:lstStyle/>
        <a:p>
          <a:endParaRPr lang="en-US"/>
        </a:p>
      </dgm:t>
    </dgm:pt>
    <dgm:pt modelId="{0199DD58-56FE-4794-9881-124D7D2B2D6C}" type="sibTrans" cxnId="{5B1C4C35-B74A-471A-8D3D-991CD2018C59}">
      <dgm:prSet/>
      <dgm:spPr/>
      <dgm:t>
        <a:bodyPr/>
        <a:lstStyle/>
        <a:p>
          <a:endParaRPr lang="en-US"/>
        </a:p>
      </dgm:t>
    </dgm:pt>
    <dgm:pt modelId="{70DCF044-9CA7-46A5-8C9C-C080567E29CB}">
      <dgm:prSet/>
      <dgm:spPr/>
      <dgm:t>
        <a:bodyPr/>
        <a:lstStyle/>
        <a:p>
          <a:r>
            <a:rPr lang="en-GB"/>
            <a:t>✅ Shared styling for all product pages</a:t>
          </a:r>
          <a:endParaRPr lang="en-US" dirty="0"/>
        </a:p>
      </dgm:t>
    </dgm:pt>
    <dgm:pt modelId="{2782BF68-74F5-4581-B0F7-55080DC4BDF3}" type="parTrans" cxnId="{7904B977-0345-4F89-B397-D974905A4753}">
      <dgm:prSet/>
      <dgm:spPr/>
      <dgm:t>
        <a:bodyPr/>
        <a:lstStyle/>
        <a:p>
          <a:endParaRPr lang="en-US"/>
        </a:p>
      </dgm:t>
    </dgm:pt>
    <dgm:pt modelId="{E1E80110-7087-4C0D-9F4B-ED1E35C0977F}" type="sibTrans" cxnId="{7904B977-0345-4F89-B397-D974905A4753}">
      <dgm:prSet/>
      <dgm:spPr/>
      <dgm:t>
        <a:bodyPr/>
        <a:lstStyle/>
        <a:p>
          <a:endParaRPr lang="en-US"/>
        </a:p>
      </dgm:t>
    </dgm:pt>
    <dgm:pt modelId="{8C91CCE9-A2D6-4C57-AC65-995FCB9DB8C3}">
      <dgm:prSet/>
      <dgm:spPr/>
      <dgm:t>
        <a:bodyPr/>
        <a:lstStyle/>
        <a:p>
          <a:r>
            <a:rPr lang="en-GB"/>
            <a:t>✅ Wraps product pages in a div for consistent layout</a:t>
          </a:r>
          <a:endParaRPr lang="en-US" dirty="0"/>
        </a:p>
      </dgm:t>
    </dgm:pt>
    <dgm:pt modelId="{A65FFC29-AAEB-4DDD-AD00-05A2D796203C}" type="parTrans" cxnId="{453F1264-8FDA-4A7B-8C77-33CC9B827C1B}">
      <dgm:prSet/>
      <dgm:spPr/>
      <dgm:t>
        <a:bodyPr/>
        <a:lstStyle/>
        <a:p>
          <a:endParaRPr lang="en-US"/>
        </a:p>
      </dgm:t>
    </dgm:pt>
    <dgm:pt modelId="{ADE521C2-0CF1-4CC7-9D80-FCF745D0CAEE}" type="sibTrans" cxnId="{453F1264-8FDA-4A7B-8C77-33CC9B827C1B}">
      <dgm:prSet/>
      <dgm:spPr/>
      <dgm:t>
        <a:bodyPr/>
        <a:lstStyle/>
        <a:p>
          <a:endParaRPr lang="en-US"/>
        </a:p>
      </dgm:t>
    </dgm:pt>
    <dgm:pt modelId="{458C7FBD-4916-4D34-A6E1-FEDDC4C980A7}">
      <dgm:prSet/>
      <dgm:spPr/>
      <dgm:t>
        <a:bodyPr/>
        <a:lstStyle/>
        <a:p>
          <a:r>
            <a:rPr lang="en-GB"/>
            <a:t>✅ Shared authentication for all product pages</a:t>
          </a:r>
          <a:endParaRPr lang="en-US" dirty="0"/>
        </a:p>
      </dgm:t>
    </dgm:pt>
    <dgm:pt modelId="{1820531A-327E-4FBD-9342-74B0189CC1C4}" type="parTrans" cxnId="{1616093C-3A2D-479D-94AB-1DA98577FC09}">
      <dgm:prSet/>
      <dgm:spPr/>
      <dgm:t>
        <a:bodyPr/>
        <a:lstStyle/>
        <a:p>
          <a:endParaRPr lang="en-US"/>
        </a:p>
      </dgm:t>
    </dgm:pt>
    <dgm:pt modelId="{1AB9E348-9F13-425E-871A-5655743B286D}" type="sibTrans" cxnId="{1616093C-3A2D-479D-94AB-1DA98577FC09}">
      <dgm:prSet/>
      <dgm:spPr/>
      <dgm:t>
        <a:bodyPr/>
        <a:lstStyle/>
        <a:p>
          <a:endParaRPr lang="en-US"/>
        </a:p>
      </dgm:t>
    </dgm:pt>
    <dgm:pt modelId="{A9678ECA-26AC-45E9-B0B6-091A3277E699}" type="pres">
      <dgm:prSet presAssocID="{E62FFDD8-3DB3-410F-A8A5-F79F63BFF569}" presName="Name0" presStyleCnt="0">
        <dgm:presLayoutVars>
          <dgm:dir/>
          <dgm:animLvl val="lvl"/>
          <dgm:resizeHandles val="exact"/>
        </dgm:presLayoutVars>
      </dgm:prSet>
      <dgm:spPr/>
    </dgm:pt>
    <dgm:pt modelId="{319352C9-F1A1-4AA9-97AE-6DFD4554D9C1}" type="pres">
      <dgm:prSet presAssocID="{F0AC5B84-4DEF-4487-AB5A-37ED1B3A19C6}" presName="boxAndChildren" presStyleCnt="0"/>
      <dgm:spPr/>
    </dgm:pt>
    <dgm:pt modelId="{5C993B17-783F-4A94-A908-69A64D887BD2}" type="pres">
      <dgm:prSet presAssocID="{F0AC5B84-4DEF-4487-AB5A-37ED1B3A19C6}" presName="parentTextBox" presStyleLbl="node1" presStyleIdx="0" presStyleCnt="2"/>
      <dgm:spPr/>
    </dgm:pt>
    <dgm:pt modelId="{E94BB586-9966-4BFE-8A3C-4E2BC4B84D7F}" type="pres">
      <dgm:prSet presAssocID="{F0AC5B84-4DEF-4487-AB5A-37ED1B3A19C6}" presName="entireBox" presStyleLbl="node1" presStyleIdx="0" presStyleCnt="2"/>
      <dgm:spPr/>
    </dgm:pt>
    <dgm:pt modelId="{C93B516E-80B7-48D8-B7CA-D7CA6F87A256}" type="pres">
      <dgm:prSet presAssocID="{F0AC5B84-4DEF-4487-AB5A-37ED1B3A19C6}" presName="descendantBox" presStyleCnt="0"/>
      <dgm:spPr/>
    </dgm:pt>
    <dgm:pt modelId="{EDCB627B-AE60-457B-8DD8-F5C4A016ADCE}" type="pres">
      <dgm:prSet presAssocID="{70DCF044-9CA7-46A5-8C9C-C080567E29CB}" presName="childTextBox" presStyleLbl="fgAccFollowNode1" presStyleIdx="0" presStyleCnt="3">
        <dgm:presLayoutVars>
          <dgm:bulletEnabled val="1"/>
        </dgm:presLayoutVars>
      </dgm:prSet>
      <dgm:spPr/>
    </dgm:pt>
    <dgm:pt modelId="{1AC8F898-18F4-4C41-8581-9909EA5E5332}" type="pres">
      <dgm:prSet presAssocID="{8C91CCE9-A2D6-4C57-AC65-995FCB9DB8C3}" presName="childTextBox" presStyleLbl="fgAccFollowNode1" presStyleIdx="1" presStyleCnt="3">
        <dgm:presLayoutVars>
          <dgm:bulletEnabled val="1"/>
        </dgm:presLayoutVars>
      </dgm:prSet>
      <dgm:spPr/>
    </dgm:pt>
    <dgm:pt modelId="{C4FA4F05-866A-4E87-AF85-10E9D06E3BA0}" type="pres">
      <dgm:prSet presAssocID="{458C7FBD-4916-4D34-A6E1-FEDDC4C980A7}" presName="childTextBox" presStyleLbl="fgAccFollowNode1" presStyleIdx="2" presStyleCnt="3">
        <dgm:presLayoutVars>
          <dgm:bulletEnabled val="1"/>
        </dgm:presLayoutVars>
      </dgm:prSet>
      <dgm:spPr/>
    </dgm:pt>
    <dgm:pt modelId="{C2063131-0AA8-4EC6-9F90-34D8A7BAE409}" type="pres">
      <dgm:prSet presAssocID="{FA811266-F001-4436-BE71-D38B12EB67E6}" presName="sp" presStyleCnt="0"/>
      <dgm:spPr/>
    </dgm:pt>
    <dgm:pt modelId="{97E1F330-81FA-446B-A93B-D1F4FDE658CB}" type="pres">
      <dgm:prSet presAssocID="{08C4C913-AD2A-4EFA-8F57-7481C33DEA90}" presName="arrowAndChildren" presStyleCnt="0"/>
      <dgm:spPr/>
    </dgm:pt>
    <dgm:pt modelId="{03DA0E64-454B-4AC6-A7EC-797F7693213D}" type="pres">
      <dgm:prSet presAssocID="{08C4C913-AD2A-4EFA-8F57-7481C33DEA90}" presName="parentTextArrow" presStyleLbl="node1" presStyleIdx="1" presStyleCnt="2"/>
      <dgm:spPr/>
    </dgm:pt>
  </dgm:ptLst>
  <dgm:cxnLst>
    <dgm:cxn modelId="{1E8C922E-93CC-46ED-8FB3-4C1931E9E229}" type="presOf" srcId="{08C4C913-AD2A-4EFA-8F57-7481C33DEA90}" destId="{03DA0E64-454B-4AC6-A7EC-797F7693213D}" srcOrd="0" destOrd="0" presId="urn:microsoft.com/office/officeart/2005/8/layout/process4"/>
    <dgm:cxn modelId="{EB8D292F-1761-463A-A353-3173285503AE}" type="presOf" srcId="{F0AC5B84-4DEF-4487-AB5A-37ED1B3A19C6}" destId="{5C993B17-783F-4A94-A908-69A64D887BD2}" srcOrd="0" destOrd="0" presId="urn:microsoft.com/office/officeart/2005/8/layout/process4"/>
    <dgm:cxn modelId="{5B1C4C35-B74A-471A-8D3D-991CD2018C59}" srcId="{E62FFDD8-3DB3-410F-A8A5-F79F63BFF569}" destId="{F0AC5B84-4DEF-4487-AB5A-37ED1B3A19C6}" srcOrd="1" destOrd="0" parTransId="{C252E356-A362-4A56-982D-BA5D50CC9152}" sibTransId="{0199DD58-56FE-4794-9881-124D7D2B2D6C}"/>
    <dgm:cxn modelId="{1616093C-3A2D-479D-94AB-1DA98577FC09}" srcId="{F0AC5B84-4DEF-4487-AB5A-37ED1B3A19C6}" destId="{458C7FBD-4916-4D34-A6E1-FEDDC4C980A7}" srcOrd="2" destOrd="0" parTransId="{1820531A-327E-4FBD-9342-74B0189CC1C4}" sibTransId="{1AB9E348-9F13-425E-871A-5655743B286D}"/>
    <dgm:cxn modelId="{1E16BC43-2350-4EAC-92EA-474139C91275}" type="presOf" srcId="{70DCF044-9CA7-46A5-8C9C-C080567E29CB}" destId="{EDCB627B-AE60-457B-8DD8-F5C4A016ADCE}" srcOrd="0" destOrd="0" presId="urn:microsoft.com/office/officeart/2005/8/layout/process4"/>
    <dgm:cxn modelId="{453F1264-8FDA-4A7B-8C77-33CC9B827C1B}" srcId="{F0AC5B84-4DEF-4487-AB5A-37ED1B3A19C6}" destId="{8C91CCE9-A2D6-4C57-AC65-995FCB9DB8C3}" srcOrd="1" destOrd="0" parTransId="{A65FFC29-AAEB-4DDD-AD00-05A2D796203C}" sibTransId="{ADE521C2-0CF1-4CC7-9D80-FCF745D0CAEE}"/>
    <dgm:cxn modelId="{6F9BF74D-E5BA-451D-8E5E-9F51A7773311}" type="presOf" srcId="{458C7FBD-4916-4D34-A6E1-FEDDC4C980A7}" destId="{C4FA4F05-866A-4E87-AF85-10E9D06E3BA0}" srcOrd="0" destOrd="0" presId="urn:microsoft.com/office/officeart/2005/8/layout/process4"/>
    <dgm:cxn modelId="{6D190276-9199-43DD-8ECC-203DA9093831}" type="presOf" srcId="{F0AC5B84-4DEF-4487-AB5A-37ED1B3A19C6}" destId="{E94BB586-9966-4BFE-8A3C-4E2BC4B84D7F}" srcOrd="1" destOrd="0" presId="urn:microsoft.com/office/officeart/2005/8/layout/process4"/>
    <dgm:cxn modelId="{7904B977-0345-4F89-B397-D974905A4753}" srcId="{F0AC5B84-4DEF-4487-AB5A-37ED1B3A19C6}" destId="{70DCF044-9CA7-46A5-8C9C-C080567E29CB}" srcOrd="0" destOrd="0" parTransId="{2782BF68-74F5-4581-B0F7-55080DC4BDF3}" sibTransId="{E1E80110-7087-4C0D-9F4B-ED1E35C0977F}"/>
    <dgm:cxn modelId="{0F7F559D-DA24-4A6E-B24F-096BEB42AB4E}" srcId="{E62FFDD8-3DB3-410F-A8A5-F79F63BFF569}" destId="{08C4C913-AD2A-4EFA-8F57-7481C33DEA90}" srcOrd="0" destOrd="0" parTransId="{6CB66ABE-9A74-485F-AF81-0A423EB6B0D6}" sibTransId="{FA811266-F001-4436-BE71-D38B12EB67E6}"/>
    <dgm:cxn modelId="{7F3D45D8-9F9A-4854-846F-362D60C84C97}" type="presOf" srcId="{8C91CCE9-A2D6-4C57-AC65-995FCB9DB8C3}" destId="{1AC8F898-18F4-4C41-8581-9909EA5E5332}" srcOrd="0" destOrd="0" presId="urn:microsoft.com/office/officeart/2005/8/layout/process4"/>
    <dgm:cxn modelId="{D69BC7E0-2FA5-4158-9EF7-85D7C1691576}" type="presOf" srcId="{E62FFDD8-3DB3-410F-A8A5-F79F63BFF569}" destId="{A9678ECA-26AC-45E9-B0B6-091A3277E699}" srcOrd="0" destOrd="0" presId="urn:microsoft.com/office/officeart/2005/8/layout/process4"/>
    <dgm:cxn modelId="{6EA2F108-1BEA-4400-8AED-B9906BDE7A4C}" type="presParOf" srcId="{A9678ECA-26AC-45E9-B0B6-091A3277E699}" destId="{319352C9-F1A1-4AA9-97AE-6DFD4554D9C1}" srcOrd="0" destOrd="0" presId="urn:microsoft.com/office/officeart/2005/8/layout/process4"/>
    <dgm:cxn modelId="{08389A7F-E3E5-40D1-8FC0-98CEED44F26C}" type="presParOf" srcId="{319352C9-F1A1-4AA9-97AE-6DFD4554D9C1}" destId="{5C993B17-783F-4A94-A908-69A64D887BD2}" srcOrd="0" destOrd="0" presId="urn:microsoft.com/office/officeart/2005/8/layout/process4"/>
    <dgm:cxn modelId="{E80DF387-2990-4041-AA41-E2B570735CD0}" type="presParOf" srcId="{319352C9-F1A1-4AA9-97AE-6DFD4554D9C1}" destId="{E94BB586-9966-4BFE-8A3C-4E2BC4B84D7F}" srcOrd="1" destOrd="0" presId="urn:microsoft.com/office/officeart/2005/8/layout/process4"/>
    <dgm:cxn modelId="{AAA1CCD7-3527-469F-A786-70664593BFBD}" type="presParOf" srcId="{319352C9-F1A1-4AA9-97AE-6DFD4554D9C1}" destId="{C93B516E-80B7-48D8-B7CA-D7CA6F87A256}" srcOrd="2" destOrd="0" presId="urn:microsoft.com/office/officeart/2005/8/layout/process4"/>
    <dgm:cxn modelId="{F3AEBADA-FF2C-42F7-8072-53A8B788DA0A}" type="presParOf" srcId="{C93B516E-80B7-48D8-B7CA-D7CA6F87A256}" destId="{EDCB627B-AE60-457B-8DD8-F5C4A016ADCE}" srcOrd="0" destOrd="0" presId="urn:microsoft.com/office/officeart/2005/8/layout/process4"/>
    <dgm:cxn modelId="{F439B318-2BC8-4988-BE58-5F07662D0E10}" type="presParOf" srcId="{C93B516E-80B7-48D8-B7CA-D7CA6F87A256}" destId="{1AC8F898-18F4-4C41-8581-9909EA5E5332}" srcOrd="1" destOrd="0" presId="urn:microsoft.com/office/officeart/2005/8/layout/process4"/>
    <dgm:cxn modelId="{C30E00A1-91DD-45A0-B29E-F3258E125D7B}" type="presParOf" srcId="{C93B516E-80B7-48D8-B7CA-D7CA6F87A256}" destId="{C4FA4F05-866A-4E87-AF85-10E9D06E3BA0}" srcOrd="2" destOrd="0" presId="urn:microsoft.com/office/officeart/2005/8/layout/process4"/>
    <dgm:cxn modelId="{131BE4D9-FFD9-4AC8-A6F7-6771DCB4D520}" type="presParOf" srcId="{A9678ECA-26AC-45E9-B0B6-091A3277E699}" destId="{C2063131-0AA8-4EC6-9F90-34D8A7BAE409}" srcOrd="1" destOrd="0" presId="urn:microsoft.com/office/officeart/2005/8/layout/process4"/>
    <dgm:cxn modelId="{EE840992-C50C-40C4-BFE6-D9E98DFDD315}" type="presParOf" srcId="{A9678ECA-26AC-45E9-B0B6-091A3277E699}" destId="{97E1F330-81FA-446B-A93B-D1F4FDE658CB}" srcOrd="2" destOrd="0" presId="urn:microsoft.com/office/officeart/2005/8/layout/process4"/>
    <dgm:cxn modelId="{8DE55292-26D1-4129-98D3-05D0EDC72129}" type="presParOf" srcId="{97E1F330-81FA-446B-A93B-D1F4FDE658CB}" destId="{03DA0E64-454B-4AC6-A7EC-797F7693213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9A0D3A-0A86-423B-A563-302008BE5A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05183C-A77F-4BB1-B104-182F32F7BF9F}">
      <dgm:prSet/>
      <dgm:spPr/>
      <dgm:t>
        <a:bodyPr/>
        <a:lstStyle/>
        <a:p>
          <a:r>
            <a:rPr lang="en-GB"/>
            <a:t>To navigate between products dynamically, use</a:t>
          </a:r>
          <a:r>
            <a:rPr lang="en-GB" dirty="0"/>
            <a:t>:</a:t>
          </a:r>
          <a:endParaRPr lang="en-US" dirty="0"/>
        </a:p>
      </dgm:t>
    </dgm:pt>
    <dgm:pt modelId="{02F1CB3A-DD05-483E-BE77-998C89EB5947}" type="parTrans" cxnId="{76A09B90-4A65-460E-9975-DEF79BD674E0}">
      <dgm:prSet/>
      <dgm:spPr/>
      <dgm:t>
        <a:bodyPr/>
        <a:lstStyle/>
        <a:p>
          <a:endParaRPr lang="en-US"/>
        </a:p>
      </dgm:t>
    </dgm:pt>
    <dgm:pt modelId="{3FF32666-F587-42A5-B6D2-98BDD78AF624}" type="sibTrans" cxnId="{76A09B90-4A65-460E-9975-DEF79BD674E0}">
      <dgm:prSet/>
      <dgm:spPr/>
      <dgm:t>
        <a:bodyPr/>
        <a:lstStyle/>
        <a:p>
          <a:endParaRPr lang="en-US"/>
        </a:p>
      </dgm:t>
    </dgm:pt>
    <dgm:pt modelId="{838E5AC0-76A3-483F-99C4-07D950EB5AD1}">
      <dgm:prSet/>
      <dgm:spPr/>
      <dgm:t>
        <a:bodyPr/>
        <a:lstStyle/>
        <a:p>
          <a:r>
            <a:rPr lang="en-GB"/>
            <a:t>&lt;a href</a:t>
          </a:r>
          <a:r>
            <a:rPr lang="en-GB" dirty="0"/>
            <a:t>="/products/{product.id</a:t>
          </a:r>
          <a:r>
            <a:rPr lang="en-GB"/>
            <a:t>}"&gt;View Product</a:t>
          </a:r>
          <a:r>
            <a:rPr lang="en-GB" dirty="0"/>
            <a:t>&lt;/a&gt;</a:t>
          </a:r>
          <a:endParaRPr lang="en-US" dirty="0"/>
        </a:p>
      </dgm:t>
    </dgm:pt>
    <dgm:pt modelId="{ADC188E8-B7F9-4871-A406-5C752999FA87}" type="parTrans" cxnId="{6DC743E8-2105-46B4-BDAC-C62D4B7338C5}">
      <dgm:prSet/>
      <dgm:spPr/>
      <dgm:t>
        <a:bodyPr/>
        <a:lstStyle/>
        <a:p>
          <a:endParaRPr lang="en-US"/>
        </a:p>
      </dgm:t>
    </dgm:pt>
    <dgm:pt modelId="{1DA13A3E-158D-42C4-9F74-EB6CDDD18F49}" type="sibTrans" cxnId="{6DC743E8-2105-46B4-BDAC-C62D4B7338C5}">
      <dgm:prSet/>
      <dgm:spPr/>
      <dgm:t>
        <a:bodyPr/>
        <a:lstStyle/>
        <a:p>
          <a:endParaRPr lang="en-US"/>
        </a:p>
      </dgm:t>
    </dgm:pt>
    <dgm:pt modelId="{3BA8C3ED-2916-40BF-93BB-0374CB85FA74}">
      <dgm:prSet/>
      <dgm:spPr/>
      <dgm:t>
        <a:bodyPr/>
        <a:lstStyle/>
        <a:p>
          <a:r>
            <a:rPr lang="en-GB"/>
            <a:t>✅ SvelteKit automatically generates URLs for each product</a:t>
          </a:r>
          <a:endParaRPr lang="en-US" dirty="0"/>
        </a:p>
      </dgm:t>
    </dgm:pt>
    <dgm:pt modelId="{023D2A63-28E0-4DAF-8A7A-67252A45F008}" type="parTrans" cxnId="{5F51F77D-8226-4EED-B380-9921E8DF6DB6}">
      <dgm:prSet/>
      <dgm:spPr/>
      <dgm:t>
        <a:bodyPr/>
        <a:lstStyle/>
        <a:p>
          <a:endParaRPr lang="en-US"/>
        </a:p>
      </dgm:t>
    </dgm:pt>
    <dgm:pt modelId="{8466F776-069D-4E3C-88F4-0C258ED3C981}" type="sibTrans" cxnId="{5F51F77D-8226-4EED-B380-9921E8DF6DB6}">
      <dgm:prSet/>
      <dgm:spPr/>
      <dgm:t>
        <a:bodyPr/>
        <a:lstStyle/>
        <a:p>
          <a:endParaRPr lang="en-US"/>
        </a:p>
      </dgm:t>
    </dgm:pt>
    <dgm:pt modelId="{7EED49DC-83BD-4C8B-9189-A85B73860D64}">
      <dgm:prSet/>
      <dgm:spPr/>
      <dgm:t>
        <a:bodyPr/>
        <a:lstStyle/>
        <a:p>
          <a:r>
            <a:rPr lang="en-GB"/>
            <a:t>💡 Dynamic pages allow SvelteKit to fetch and display data based on the URL</a:t>
          </a:r>
          <a:endParaRPr lang="en-US" dirty="0"/>
        </a:p>
      </dgm:t>
    </dgm:pt>
    <dgm:pt modelId="{5E3E3505-D76A-45D2-BCD8-CAF484C8C9A5}" type="parTrans" cxnId="{D378DE9B-55FE-4048-80E9-94E82A2FC65E}">
      <dgm:prSet/>
      <dgm:spPr/>
      <dgm:t>
        <a:bodyPr/>
        <a:lstStyle/>
        <a:p>
          <a:endParaRPr lang="en-US"/>
        </a:p>
      </dgm:t>
    </dgm:pt>
    <dgm:pt modelId="{BA82C252-095D-48C4-8C1E-624CACA1F50D}" type="sibTrans" cxnId="{D378DE9B-55FE-4048-80E9-94E82A2FC65E}">
      <dgm:prSet/>
      <dgm:spPr/>
      <dgm:t>
        <a:bodyPr/>
        <a:lstStyle/>
        <a:p>
          <a:endParaRPr lang="en-US"/>
        </a:p>
      </dgm:t>
    </dgm:pt>
    <dgm:pt modelId="{A4CB2442-5024-4590-8E92-F1E03DD42602}">
      <dgm:prSet/>
      <dgm:spPr/>
      <dgm:t>
        <a:bodyPr/>
        <a:lstStyle/>
        <a:p>
          <a:r>
            <a:rPr lang="en-GB"/>
            <a:t>💡 Use +</a:t>
          </a:r>
          <a:r>
            <a:rPr lang="en-GB" dirty="0"/>
            <a:t>page.server</a:t>
          </a:r>
          <a:r>
            <a:rPr lang="en-GB"/>
            <a:t>.ts instead of client-side fetching for better security &amp; performance</a:t>
          </a:r>
          <a:endParaRPr lang="en-US" dirty="0"/>
        </a:p>
      </dgm:t>
    </dgm:pt>
    <dgm:pt modelId="{22DD30C0-C5A0-4B4C-9E06-9738E1878B72}" type="parTrans" cxnId="{6CEEC451-2FA0-491C-9070-A61EFFA5D2E9}">
      <dgm:prSet/>
      <dgm:spPr/>
      <dgm:t>
        <a:bodyPr/>
        <a:lstStyle/>
        <a:p>
          <a:endParaRPr lang="en-US"/>
        </a:p>
      </dgm:t>
    </dgm:pt>
    <dgm:pt modelId="{A9C79897-F77F-4456-9D9C-60588CE8B4FC}" type="sibTrans" cxnId="{6CEEC451-2FA0-491C-9070-A61EFFA5D2E9}">
      <dgm:prSet/>
      <dgm:spPr/>
      <dgm:t>
        <a:bodyPr/>
        <a:lstStyle/>
        <a:p>
          <a:endParaRPr lang="en-US"/>
        </a:p>
      </dgm:t>
    </dgm:pt>
    <dgm:pt modelId="{D6F63C26-804E-42B0-944B-B106047EDA21}">
      <dgm:prSet/>
      <dgm:spPr/>
      <dgm:t>
        <a:bodyPr/>
        <a:lstStyle/>
        <a:p>
          <a:r>
            <a:rPr lang="en-GB"/>
            <a:t>💡 Layouts (+</a:t>
          </a:r>
          <a:r>
            <a:rPr lang="en-GB" dirty="0" err="1"/>
            <a:t>layout.</a:t>
          </a:r>
          <a:r>
            <a:rPr lang="en-GB" err="1"/>
            <a:t>svelte</a:t>
          </a:r>
          <a:r>
            <a:rPr lang="en-GB"/>
            <a:t>) help create consistent page structures</a:t>
          </a:r>
          <a:endParaRPr lang="en-US" dirty="0"/>
        </a:p>
      </dgm:t>
    </dgm:pt>
    <dgm:pt modelId="{B18A3D9A-5E68-4A47-928A-9AB94696A383}" type="parTrans" cxnId="{D7684874-2469-4AFB-A334-9591937C5890}">
      <dgm:prSet/>
      <dgm:spPr/>
      <dgm:t>
        <a:bodyPr/>
        <a:lstStyle/>
        <a:p>
          <a:endParaRPr lang="en-US"/>
        </a:p>
      </dgm:t>
    </dgm:pt>
    <dgm:pt modelId="{7D72A5CA-1B8D-4829-816B-A2D7CFFD69BA}" type="sibTrans" cxnId="{D7684874-2469-4AFB-A334-9591937C5890}">
      <dgm:prSet/>
      <dgm:spPr/>
      <dgm:t>
        <a:bodyPr/>
        <a:lstStyle/>
        <a:p>
          <a:endParaRPr lang="en-US"/>
        </a:p>
      </dgm:t>
    </dgm:pt>
    <dgm:pt modelId="{4E4394AE-7968-4510-9A6F-31CDBD97E172}" type="pres">
      <dgm:prSet presAssocID="{C09A0D3A-0A86-423B-A563-302008BE5A22}" presName="linear" presStyleCnt="0">
        <dgm:presLayoutVars>
          <dgm:animLvl val="lvl"/>
          <dgm:resizeHandles val="exact"/>
        </dgm:presLayoutVars>
      </dgm:prSet>
      <dgm:spPr/>
    </dgm:pt>
    <dgm:pt modelId="{9D0D729A-73EF-4E4D-920B-66CB89FC48AD}" type="pres">
      <dgm:prSet presAssocID="{BF05183C-A77F-4BB1-B104-182F32F7BF9F}" presName="parentText" presStyleLbl="node1" presStyleIdx="0" presStyleCnt="5">
        <dgm:presLayoutVars>
          <dgm:chMax val="0"/>
          <dgm:bulletEnabled val="1"/>
        </dgm:presLayoutVars>
      </dgm:prSet>
      <dgm:spPr/>
    </dgm:pt>
    <dgm:pt modelId="{62D5968B-8EBE-4FFC-BEA4-23B16B72D8A2}" type="pres">
      <dgm:prSet presAssocID="{BF05183C-A77F-4BB1-B104-182F32F7BF9F}" presName="childText" presStyleLbl="revTx" presStyleIdx="0" presStyleCnt="1">
        <dgm:presLayoutVars>
          <dgm:bulletEnabled val="1"/>
        </dgm:presLayoutVars>
      </dgm:prSet>
      <dgm:spPr/>
    </dgm:pt>
    <dgm:pt modelId="{3AE6E471-8CBB-400F-A398-2F501D1C50BE}" type="pres">
      <dgm:prSet presAssocID="{3BA8C3ED-2916-40BF-93BB-0374CB85FA74}" presName="parentText" presStyleLbl="node1" presStyleIdx="1" presStyleCnt="5">
        <dgm:presLayoutVars>
          <dgm:chMax val="0"/>
          <dgm:bulletEnabled val="1"/>
        </dgm:presLayoutVars>
      </dgm:prSet>
      <dgm:spPr/>
    </dgm:pt>
    <dgm:pt modelId="{7137E9F3-55B6-4694-BC5A-01EB27D88271}" type="pres">
      <dgm:prSet presAssocID="{8466F776-069D-4E3C-88F4-0C258ED3C981}" presName="spacer" presStyleCnt="0"/>
      <dgm:spPr/>
    </dgm:pt>
    <dgm:pt modelId="{24317616-7FAE-4A09-B8C0-A04634B9B192}" type="pres">
      <dgm:prSet presAssocID="{7EED49DC-83BD-4C8B-9189-A85B73860D64}" presName="parentText" presStyleLbl="node1" presStyleIdx="2" presStyleCnt="5">
        <dgm:presLayoutVars>
          <dgm:chMax val="0"/>
          <dgm:bulletEnabled val="1"/>
        </dgm:presLayoutVars>
      </dgm:prSet>
      <dgm:spPr/>
    </dgm:pt>
    <dgm:pt modelId="{99DD284F-1114-42F2-87AF-B14269689830}" type="pres">
      <dgm:prSet presAssocID="{BA82C252-095D-48C4-8C1E-624CACA1F50D}" presName="spacer" presStyleCnt="0"/>
      <dgm:spPr/>
    </dgm:pt>
    <dgm:pt modelId="{AACB96D2-77B7-4BA7-99E5-D1731FDAD15F}" type="pres">
      <dgm:prSet presAssocID="{A4CB2442-5024-4590-8E92-F1E03DD42602}" presName="parentText" presStyleLbl="node1" presStyleIdx="3" presStyleCnt="5">
        <dgm:presLayoutVars>
          <dgm:chMax val="0"/>
          <dgm:bulletEnabled val="1"/>
        </dgm:presLayoutVars>
      </dgm:prSet>
      <dgm:spPr/>
    </dgm:pt>
    <dgm:pt modelId="{9535C98F-A6DD-47A9-BE48-2F920FA796BD}" type="pres">
      <dgm:prSet presAssocID="{A9C79897-F77F-4456-9D9C-60588CE8B4FC}" presName="spacer" presStyleCnt="0"/>
      <dgm:spPr/>
    </dgm:pt>
    <dgm:pt modelId="{4AB35A86-D6C0-4133-8A88-B8E4BE9120A6}" type="pres">
      <dgm:prSet presAssocID="{D6F63C26-804E-42B0-944B-B106047EDA21}" presName="parentText" presStyleLbl="node1" presStyleIdx="4" presStyleCnt="5">
        <dgm:presLayoutVars>
          <dgm:chMax val="0"/>
          <dgm:bulletEnabled val="1"/>
        </dgm:presLayoutVars>
      </dgm:prSet>
      <dgm:spPr/>
    </dgm:pt>
  </dgm:ptLst>
  <dgm:cxnLst>
    <dgm:cxn modelId="{1626AE34-93EF-4138-AC41-F6565683231D}" type="presOf" srcId="{BF05183C-A77F-4BB1-B104-182F32F7BF9F}" destId="{9D0D729A-73EF-4E4D-920B-66CB89FC48AD}" srcOrd="0" destOrd="0" presId="urn:microsoft.com/office/officeart/2005/8/layout/vList2"/>
    <dgm:cxn modelId="{AEB2D83F-C73E-4510-BEBA-F6A0F88D05EB}" type="presOf" srcId="{7EED49DC-83BD-4C8B-9189-A85B73860D64}" destId="{24317616-7FAE-4A09-B8C0-A04634B9B192}" srcOrd="0" destOrd="0" presId="urn:microsoft.com/office/officeart/2005/8/layout/vList2"/>
    <dgm:cxn modelId="{6CEEC451-2FA0-491C-9070-A61EFFA5D2E9}" srcId="{C09A0D3A-0A86-423B-A563-302008BE5A22}" destId="{A4CB2442-5024-4590-8E92-F1E03DD42602}" srcOrd="3" destOrd="0" parTransId="{22DD30C0-C5A0-4B4C-9E06-9738E1878B72}" sibTransId="{A9C79897-F77F-4456-9D9C-60588CE8B4FC}"/>
    <dgm:cxn modelId="{D7684874-2469-4AFB-A334-9591937C5890}" srcId="{C09A0D3A-0A86-423B-A563-302008BE5A22}" destId="{D6F63C26-804E-42B0-944B-B106047EDA21}" srcOrd="4" destOrd="0" parTransId="{B18A3D9A-5E68-4A47-928A-9AB94696A383}" sibTransId="{7D72A5CA-1B8D-4829-816B-A2D7CFFD69BA}"/>
    <dgm:cxn modelId="{15FC0779-E21D-4443-8326-F2D50EBA1876}" type="presOf" srcId="{A4CB2442-5024-4590-8E92-F1E03DD42602}" destId="{AACB96D2-77B7-4BA7-99E5-D1731FDAD15F}" srcOrd="0" destOrd="0" presId="urn:microsoft.com/office/officeart/2005/8/layout/vList2"/>
    <dgm:cxn modelId="{5F51F77D-8226-4EED-B380-9921E8DF6DB6}" srcId="{C09A0D3A-0A86-423B-A563-302008BE5A22}" destId="{3BA8C3ED-2916-40BF-93BB-0374CB85FA74}" srcOrd="1" destOrd="0" parTransId="{023D2A63-28E0-4DAF-8A7A-67252A45F008}" sibTransId="{8466F776-069D-4E3C-88F4-0C258ED3C981}"/>
    <dgm:cxn modelId="{928D5E8A-99BD-4792-88D2-18616C3E5BB3}" type="presOf" srcId="{3BA8C3ED-2916-40BF-93BB-0374CB85FA74}" destId="{3AE6E471-8CBB-400F-A398-2F501D1C50BE}" srcOrd="0" destOrd="0" presId="urn:microsoft.com/office/officeart/2005/8/layout/vList2"/>
    <dgm:cxn modelId="{76A09B90-4A65-460E-9975-DEF79BD674E0}" srcId="{C09A0D3A-0A86-423B-A563-302008BE5A22}" destId="{BF05183C-A77F-4BB1-B104-182F32F7BF9F}" srcOrd="0" destOrd="0" parTransId="{02F1CB3A-DD05-483E-BE77-998C89EB5947}" sibTransId="{3FF32666-F587-42A5-B6D2-98BDD78AF624}"/>
    <dgm:cxn modelId="{BC71C396-BAC6-4BB2-B2E0-CDAAF166F4FC}" type="presOf" srcId="{C09A0D3A-0A86-423B-A563-302008BE5A22}" destId="{4E4394AE-7968-4510-9A6F-31CDBD97E172}" srcOrd="0" destOrd="0" presId="urn:microsoft.com/office/officeart/2005/8/layout/vList2"/>
    <dgm:cxn modelId="{D378DE9B-55FE-4048-80E9-94E82A2FC65E}" srcId="{C09A0D3A-0A86-423B-A563-302008BE5A22}" destId="{7EED49DC-83BD-4C8B-9189-A85B73860D64}" srcOrd="2" destOrd="0" parTransId="{5E3E3505-D76A-45D2-BCD8-CAF484C8C9A5}" sibTransId="{BA82C252-095D-48C4-8C1E-624CACA1F50D}"/>
    <dgm:cxn modelId="{58489CAF-AC28-4717-BD08-9C5C5D0AB950}" type="presOf" srcId="{D6F63C26-804E-42B0-944B-B106047EDA21}" destId="{4AB35A86-D6C0-4133-8A88-B8E4BE9120A6}" srcOrd="0" destOrd="0" presId="urn:microsoft.com/office/officeart/2005/8/layout/vList2"/>
    <dgm:cxn modelId="{6DC743E8-2105-46B4-BDAC-C62D4B7338C5}" srcId="{BF05183C-A77F-4BB1-B104-182F32F7BF9F}" destId="{838E5AC0-76A3-483F-99C4-07D950EB5AD1}" srcOrd="0" destOrd="0" parTransId="{ADC188E8-B7F9-4871-A406-5C752999FA87}" sibTransId="{1DA13A3E-158D-42C4-9F74-EB6CDDD18F49}"/>
    <dgm:cxn modelId="{E8F0A5FA-9BFF-4316-9177-D01B48A447D2}" type="presOf" srcId="{838E5AC0-76A3-483F-99C4-07D950EB5AD1}" destId="{62D5968B-8EBE-4FFC-BEA4-23B16B72D8A2}" srcOrd="0" destOrd="0" presId="urn:microsoft.com/office/officeart/2005/8/layout/vList2"/>
    <dgm:cxn modelId="{7023B1F7-4F52-4D34-A9A4-50AB06D2E45E}" type="presParOf" srcId="{4E4394AE-7968-4510-9A6F-31CDBD97E172}" destId="{9D0D729A-73EF-4E4D-920B-66CB89FC48AD}" srcOrd="0" destOrd="0" presId="urn:microsoft.com/office/officeart/2005/8/layout/vList2"/>
    <dgm:cxn modelId="{8CD5330F-0331-4234-92B9-340FAF1CFDCC}" type="presParOf" srcId="{4E4394AE-7968-4510-9A6F-31CDBD97E172}" destId="{62D5968B-8EBE-4FFC-BEA4-23B16B72D8A2}" srcOrd="1" destOrd="0" presId="urn:microsoft.com/office/officeart/2005/8/layout/vList2"/>
    <dgm:cxn modelId="{C9ACA0FC-944D-44F1-8FA2-D3B227999237}" type="presParOf" srcId="{4E4394AE-7968-4510-9A6F-31CDBD97E172}" destId="{3AE6E471-8CBB-400F-A398-2F501D1C50BE}" srcOrd="2" destOrd="0" presId="urn:microsoft.com/office/officeart/2005/8/layout/vList2"/>
    <dgm:cxn modelId="{51261AA8-E4B6-47A5-9AE2-556F4CF9E5DF}" type="presParOf" srcId="{4E4394AE-7968-4510-9A6F-31CDBD97E172}" destId="{7137E9F3-55B6-4694-BC5A-01EB27D88271}" srcOrd="3" destOrd="0" presId="urn:microsoft.com/office/officeart/2005/8/layout/vList2"/>
    <dgm:cxn modelId="{04320D6B-4A4C-4902-BBDE-D26105A2F903}" type="presParOf" srcId="{4E4394AE-7968-4510-9A6F-31CDBD97E172}" destId="{24317616-7FAE-4A09-B8C0-A04634B9B192}" srcOrd="4" destOrd="0" presId="urn:microsoft.com/office/officeart/2005/8/layout/vList2"/>
    <dgm:cxn modelId="{526C3F8C-2AED-4931-996F-6F9B4DEDA09F}" type="presParOf" srcId="{4E4394AE-7968-4510-9A6F-31CDBD97E172}" destId="{99DD284F-1114-42F2-87AF-B14269689830}" srcOrd="5" destOrd="0" presId="urn:microsoft.com/office/officeart/2005/8/layout/vList2"/>
    <dgm:cxn modelId="{E4B28AFF-93AD-4C21-8878-0C6E5C5B03EF}" type="presParOf" srcId="{4E4394AE-7968-4510-9A6F-31CDBD97E172}" destId="{AACB96D2-77B7-4BA7-99E5-D1731FDAD15F}" srcOrd="6" destOrd="0" presId="urn:microsoft.com/office/officeart/2005/8/layout/vList2"/>
    <dgm:cxn modelId="{EA057E93-3423-4E1A-970A-F1B82EF872B0}" type="presParOf" srcId="{4E4394AE-7968-4510-9A6F-31CDBD97E172}" destId="{9535C98F-A6DD-47A9-BE48-2F920FA796BD}" srcOrd="7" destOrd="0" presId="urn:microsoft.com/office/officeart/2005/8/layout/vList2"/>
    <dgm:cxn modelId="{A42660E9-63A3-45AE-85D9-75DFA6774137}" type="presParOf" srcId="{4E4394AE-7968-4510-9A6F-31CDBD97E172}" destId="{4AB35A86-D6C0-4133-8A88-B8E4BE9120A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49EB020-3918-42FE-BF7D-CF2D31DAD7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B481AD-6D8F-47D1-BA81-BE85CDB977D0}">
      <dgm:prSet/>
      <dgm:spPr/>
      <dgm:t>
        <a:bodyPr/>
        <a:lstStyle/>
        <a:p>
          <a:r>
            <a:rPr lang="en-GB"/>
            <a:t>If you want consistent styling and structure (</a:t>
          </a:r>
          <a:r>
            <a:rPr lang="en-GB" dirty="0"/>
            <a:t>e.</a:t>
          </a:r>
          <a:r>
            <a:rPr lang="en-GB"/>
            <a:t>g., a navbar and footer across the whole site), place a +</a:t>
          </a:r>
          <a:r>
            <a:rPr lang="en-GB" dirty="0" err="1"/>
            <a:t>layout</a:t>
          </a:r>
          <a:r>
            <a:rPr lang="en-GB" err="1"/>
            <a:t>.</a:t>
          </a:r>
          <a:r>
            <a:rPr lang="en-GB"/>
            <a:t>svelte file in the src</a:t>
          </a:r>
          <a:r>
            <a:rPr lang="en-GB" dirty="0"/>
            <a:t>/</a:t>
          </a:r>
          <a:r>
            <a:rPr lang="en-GB"/>
            <a:t>routes/ folder</a:t>
          </a:r>
          <a:r>
            <a:rPr lang="en-GB" dirty="0"/>
            <a:t>.</a:t>
          </a:r>
          <a:endParaRPr lang="en-US" dirty="0"/>
        </a:p>
      </dgm:t>
    </dgm:pt>
    <dgm:pt modelId="{761D264A-B005-4CB7-A163-77A0070E1E98}" type="parTrans" cxnId="{A24901EF-A344-4267-8DD0-3523927EB198}">
      <dgm:prSet/>
      <dgm:spPr/>
      <dgm:t>
        <a:bodyPr/>
        <a:lstStyle/>
        <a:p>
          <a:endParaRPr lang="en-US"/>
        </a:p>
      </dgm:t>
    </dgm:pt>
    <dgm:pt modelId="{5411F0B6-8C3C-44D3-95CD-119691D28246}" type="sibTrans" cxnId="{A24901EF-A344-4267-8DD0-3523927EB198}">
      <dgm:prSet/>
      <dgm:spPr/>
      <dgm:t>
        <a:bodyPr/>
        <a:lstStyle/>
        <a:p>
          <a:endParaRPr lang="en-US"/>
        </a:p>
      </dgm:t>
    </dgm:pt>
    <dgm:pt modelId="{08581699-6AE7-49A2-B0CB-3B2A330DCFA4}">
      <dgm:prSet/>
      <dgm:spPr/>
      <dgm:t>
        <a:bodyPr/>
        <a:lstStyle/>
        <a:p>
          <a:r>
            <a:rPr lang="en-GB"/>
            <a:t>Breakdown</a:t>
          </a:r>
          <a:endParaRPr lang="en-US"/>
        </a:p>
      </dgm:t>
    </dgm:pt>
    <dgm:pt modelId="{ED731E98-2DB3-4216-9840-BA2EF0AE2B3B}" type="parTrans" cxnId="{4240FCD7-5D09-4934-9166-0301FEB033BB}">
      <dgm:prSet/>
      <dgm:spPr/>
      <dgm:t>
        <a:bodyPr/>
        <a:lstStyle/>
        <a:p>
          <a:endParaRPr lang="en-US"/>
        </a:p>
      </dgm:t>
    </dgm:pt>
    <dgm:pt modelId="{B0B0BB2B-ADB3-4E65-8AD5-1E5549BC4778}" type="sibTrans" cxnId="{4240FCD7-5D09-4934-9166-0301FEB033BB}">
      <dgm:prSet/>
      <dgm:spPr/>
      <dgm:t>
        <a:bodyPr/>
        <a:lstStyle/>
        <a:p>
          <a:endParaRPr lang="en-US"/>
        </a:p>
      </dgm:t>
    </dgm:pt>
    <dgm:pt modelId="{08E48B7E-29DA-4A3A-B224-563DD1CA00F2}">
      <dgm:prSet/>
      <dgm:spPr/>
      <dgm:t>
        <a:bodyPr/>
        <a:lstStyle/>
        <a:p>
          <a:r>
            <a:rPr lang="en-GB"/>
            <a:t>✅ &lt;slot /&gt; – This is where the child page (+</a:t>
          </a:r>
          <a:r>
            <a:rPr lang="en-GB" dirty="0" err="1"/>
            <a:t>page.</a:t>
          </a:r>
          <a:r>
            <a:rPr lang="en-GB" err="1"/>
            <a:t>svelte</a:t>
          </a:r>
          <a:r>
            <a:rPr lang="en-GB"/>
            <a:t>) will render</a:t>
          </a:r>
          <a:endParaRPr lang="en-US" dirty="0"/>
        </a:p>
      </dgm:t>
    </dgm:pt>
    <dgm:pt modelId="{659BA92F-6E12-45F5-9C47-A89EE5DBE924}" type="parTrans" cxnId="{66BBB734-E1AE-4802-8BC2-9F9E1FE9E7B7}">
      <dgm:prSet/>
      <dgm:spPr/>
      <dgm:t>
        <a:bodyPr/>
        <a:lstStyle/>
        <a:p>
          <a:endParaRPr lang="en-US"/>
        </a:p>
      </dgm:t>
    </dgm:pt>
    <dgm:pt modelId="{E261CCFE-29AB-44A0-9534-75BA84B476DA}" type="sibTrans" cxnId="{66BBB734-E1AE-4802-8BC2-9F9E1FE9E7B7}">
      <dgm:prSet/>
      <dgm:spPr/>
      <dgm:t>
        <a:bodyPr/>
        <a:lstStyle/>
        <a:p>
          <a:endParaRPr lang="en-US"/>
        </a:p>
      </dgm:t>
    </dgm:pt>
    <dgm:pt modelId="{68888FC2-C1E9-44C3-991F-7A297A4B2080}">
      <dgm:prSet/>
      <dgm:spPr/>
      <dgm:t>
        <a:bodyPr/>
        <a:lstStyle/>
        <a:p>
          <a:r>
            <a:rPr lang="en-GB"/>
            <a:t>✅ Global styling – Ensures a consistent font, background, and layout</a:t>
          </a:r>
          <a:endParaRPr lang="en-US" dirty="0"/>
        </a:p>
      </dgm:t>
    </dgm:pt>
    <dgm:pt modelId="{57F9BA69-C800-485D-9636-8D1C2612D52B}" type="parTrans" cxnId="{43F70DD3-0774-4219-988B-D9338D81BDD1}">
      <dgm:prSet/>
      <dgm:spPr/>
      <dgm:t>
        <a:bodyPr/>
        <a:lstStyle/>
        <a:p>
          <a:endParaRPr lang="en-US"/>
        </a:p>
      </dgm:t>
    </dgm:pt>
    <dgm:pt modelId="{1D100DEE-1A5A-4775-BB75-FA6EDB8A6298}" type="sibTrans" cxnId="{43F70DD3-0774-4219-988B-D9338D81BDD1}">
      <dgm:prSet/>
      <dgm:spPr/>
      <dgm:t>
        <a:bodyPr/>
        <a:lstStyle/>
        <a:p>
          <a:endParaRPr lang="en-US"/>
        </a:p>
      </dgm:t>
    </dgm:pt>
    <dgm:pt modelId="{CBECF451-CC85-4F7C-A6B7-4F4C5622E8E5}">
      <dgm:prSet/>
      <dgm:spPr/>
      <dgm:t>
        <a:bodyPr/>
        <a:lstStyle/>
        <a:p>
          <a:r>
            <a:rPr lang="en-GB"/>
            <a:t>✅ Navbar &amp; Footer – Shared across all pages</a:t>
          </a:r>
          <a:endParaRPr lang="en-US" dirty="0"/>
        </a:p>
      </dgm:t>
    </dgm:pt>
    <dgm:pt modelId="{D844C385-A0AA-4CCF-B947-D8210D7028AA}" type="parTrans" cxnId="{12E2D1A2-F59F-4796-86E4-AB26ACF88A9F}">
      <dgm:prSet/>
      <dgm:spPr/>
      <dgm:t>
        <a:bodyPr/>
        <a:lstStyle/>
        <a:p>
          <a:endParaRPr lang="en-US"/>
        </a:p>
      </dgm:t>
    </dgm:pt>
    <dgm:pt modelId="{5DDC0AE2-38E9-49D7-A490-BFCBE9D64574}" type="sibTrans" cxnId="{12E2D1A2-F59F-4796-86E4-AB26ACF88A9F}">
      <dgm:prSet/>
      <dgm:spPr/>
      <dgm:t>
        <a:bodyPr/>
        <a:lstStyle/>
        <a:p>
          <a:endParaRPr lang="en-US"/>
        </a:p>
      </dgm:t>
    </dgm:pt>
    <dgm:pt modelId="{3F34C8E8-A9A7-46AB-8468-33DF351AD0C8}" type="pres">
      <dgm:prSet presAssocID="{B49EB020-3918-42FE-BF7D-CF2D31DAD76D}" presName="root" presStyleCnt="0">
        <dgm:presLayoutVars>
          <dgm:dir/>
          <dgm:resizeHandles val="exact"/>
        </dgm:presLayoutVars>
      </dgm:prSet>
      <dgm:spPr/>
    </dgm:pt>
    <dgm:pt modelId="{8FDD803B-E67D-46D5-8EC6-78A787B2DDFE}" type="pres">
      <dgm:prSet presAssocID="{B7B481AD-6D8F-47D1-BA81-BE85CDB977D0}" presName="compNode" presStyleCnt="0"/>
      <dgm:spPr/>
    </dgm:pt>
    <dgm:pt modelId="{FB2C2069-C1DF-4023-ABAD-0C7DB0896DC2}" type="pres">
      <dgm:prSet presAssocID="{B7B481AD-6D8F-47D1-BA81-BE85CDB977D0}" presName="bgRect" presStyleLbl="bgShp" presStyleIdx="0" presStyleCnt="2"/>
      <dgm:spPr/>
    </dgm:pt>
    <dgm:pt modelId="{8526AE99-EFB7-4E8A-A9CE-8EF59DE55E79}" type="pres">
      <dgm:prSet presAssocID="{B7B481AD-6D8F-47D1-BA81-BE85CDB977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dozer"/>
        </a:ext>
      </dgm:extLst>
    </dgm:pt>
    <dgm:pt modelId="{CE52E928-1DAD-42BE-A1D1-53660BEA483E}" type="pres">
      <dgm:prSet presAssocID="{B7B481AD-6D8F-47D1-BA81-BE85CDB977D0}" presName="spaceRect" presStyleCnt="0"/>
      <dgm:spPr/>
    </dgm:pt>
    <dgm:pt modelId="{C4AB20C0-03DB-485A-A0F8-18BFBA4A5504}" type="pres">
      <dgm:prSet presAssocID="{B7B481AD-6D8F-47D1-BA81-BE85CDB977D0}" presName="parTx" presStyleLbl="revTx" presStyleIdx="0" presStyleCnt="3">
        <dgm:presLayoutVars>
          <dgm:chMax val="0"/>
          <dgm:chPref val="0"/>
        </dgm:presLayoutVars>
      </dgm:prSet>
      <dgm:spPr/>
    </dgm:pt>
    <dgm:pt modelId="{9AA19027-E05C-41D2-99F9-EDB5134B9572}" type="pres">
      <dgm:prSet presAssocID="{5411F0B6-8C3C-44D3-95CD-119691D28246}" presName="sibTrans" presStyleCnt="0"/>
      <dgm:spPr/>
    </dgm:pt>
    <dgm:pt modelId="{D1E70731-FF1D-4C9F-A050-2510B994AC34}" type="pres">
      <dgm:prSet presAssocID="{08581699-6AE7-49A2-B0CB-3B2A330DCFA4}" presName="compNode" presStyleCnt="0"/>
      <dgm:spPr/>
    </dgm:pt>
    <dgm:pt modelId="{809A6A73-0677-4000-932C-632EE1E200DD}" type="pres">
      <dgm:prSet presAssocID="{08581699-6AE7-49A2-B0CB-3B2A330DCFA4}" presName="bgRect" presStyleLbl="bgShp" presStyleIdx="1" presStyleCnt="2"/>
      <dgm:spPr/>
    </dgm:pt>
    <dgm:pt modelId="{46C507C5-4E99-43A7-856B-A4F21858F36C}" type="pres">
      <dgm:prSet presAssocID="{08581699-6AE7-49A2-B0CB-3B2A330DCF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1616132E-D389-43FE-A83B-CE737BFC09FF}" type="pres">
      <dgm:prSet presAssocID="{08581699-6AE7-49A2-B0CB-3B2A330DCFA4}" presName="spaceRect" presStyleCnt="0"/>
      <dgm:spPr/>
    </dgm:pt>
    <dgm:pt modelId="{0CE055A8-1DE7-4820-9509-E5B551242564}" type="pres">
      <dgm:prSet presAssocID="{08581699-6AE7-49A2-B0CB-3B2A330DCFA4}" presName="parTx" presStyleLbl="revTx" presStyleIdx="1" presStyleCnt="3">
        <dgm:presLayoutVars>
          <dgm:chMax val="0"/>
          <dgm:chPref val="0"/>
        </dgm:presLayoutVars>
      </dgm:prSet>
      <dgm:spPr/>
    </dgm:pt>
    <dgm:pt modelId="{72AD856F-8159-4F78-A9CF-69430DD76686}" type="pres">
      <dgm:prSet presAssocID="{08581699-6AE7-49A2-B0CB-3B2A330DCFA4}" presName="desTx" presStyleLbl="revTx" presStyleIdx="2" presStyleCnt="3">
        <dgm:presLayoutVars/>
      </dgm:prSet>
      <dgm:spPr/>
    </dgm:pt>
  </dgm:ptLst>
  <dgm:cxnLst>
    <dgm:cxn modelId="{BBE28926-4862-4B93-95B9-F10CAAB8C6B9}" type="presOf" srcId="{08581699-6AE7-49A2-B0CB-3B2A330DCFA4}" destId="{0CE055A8-1DE7-4820-9509-E5B551242564}" srcOrd="0" destOrd="0" presId="urn:microsoft.com/office/officeart/2018/2/layout/IconVerticalSolidList"/>
    <dgm:cxn modelId="{66BBB734-E1AE-4802-8BC2-9F9E1FE9E7B7}" srcId="{08581699-6AE7-49A2-B0CB-3B2A330DCFA4}" destId="{08E48B7E-29DA-4A3A-B224-563DD1CA00F2}" srcOrd="0" destOrd="0" parTransId="{659BA92F-6E12-45F5-9C47-A89EE5DBE924}" sibTransId="{E261CCFE-29AB-44A0-9534-75BA84B476DA}"/>
    <dgm:cxn modelId="{7EEF063B-255B-439F-9942-8ECDF3D3C2BD}" type="presOf" srcId="{CBECF451-CC85-4F7C-A6B7-4F4C5622E8E5}" destId="{72AD856F-8159-4F78-A9CF-69430DD76686}" srcOrd="0" destOrd="2" presId="urn:microsoft.com/office/officeart/2018/2/layout/IconVerticalSolidList"/>
    <dgm:cxn modelId="{16CC4940-A017-447B-A2E3-553D75CDD2E6}" type="presOf" srcId="{08E48B7E-29DA-4A3A-B224-563DD1CA00F2}" destId="{72AD856F-8159-4F78-A9CF-69430DD76686}" srcOrd="0" destOrd="0" presId="urn:microsoft.com/office/officeart/2018/2/layout/IconVerticalSolidList"/>
    <dgm:cxn modelId="{12E2D1A2-F59F-4796-86E4-AB26ACF88A9F}" srcId="{08581699-6AE7-49A2-B0CB-3B2A330DCFA4}" destId="{CBECF451-CC85-4F7C-A6B7-4F4C5622E8E5}" srcOrd="2" destOrd="0" parTransId="{D844C385-A0AA-4CCF-B947-D8210D7028AA}" sibTransId="{5DDC0AE2-38E9-49D7-A490-BFCBE9D64574}"/>
    <dgm:cxn modelId="{703928C2-AAC6-4459-9F30-9370A81749CE}" type="presOf" srcId="{B49EB020-3918-42FE-BF7D-CF2D31DAD76D}" destId="{3F34C8E8-A9A7-46AB-8468-33DF351AD0C8}" srcOrd="0" destOrd="0" presId="urn:microsoft.com/office/officeart/2018/2/layout/IconVerticalSolidList"/>
    <dgm:cxn modelId="{BA117EC4-974C-4942-9C63-F6AE1388AA20}" type="presOf" srcId="{68888FC2-C1E9-44C3-991F-7A297A4B2080}" destId="{72AD856F-8159-4F78-A9CF-69430DD76686}" srcOrd="0" destOrd="1" presId="urn:microsoft.com/office/officeart/2018/2/layout/IconVerticalSolidList"/>
    <dgm:cxn modelId="{43F70DD3-0774-4219-988B-D9338D81BDD1}" srcId="{08581699-6AE7-49A2-B0CB-3B2A330DCFA4}" destId="{68888FC2-C1E9-44C3-991F-7A297A4B2080}" srcOrd="1" destOrd="0" parTransId="{57F9BA69-C800-485D-9636-8D1C2612D52B}" sibTransId="{1D100DEE-1A5A-4775-BB75-FA6EDB8A6298}"/>
    <dgm:cxn modelId="{4240FCD7-5D09-4934-9166-0301FEB033BB}" srcId="{B49EB020-3918-42FE-BF7D-CF2D31DAD76D}" destId="{08581699-6AE7-49A2-B0CB-3B2A330DCFA4}" srcOrd="1" destOrd="0" parTransId="{ED731E98-2DB3-4216-9840-BA2EF0AE2B3B}" sibTransId="{B0B0BB2B-ADB3-4E65-8AD5-1E5549BC4778}"/>
    <dgm:cxn modelId="{A24901EF-A344-4267-8DD0-3523927EB198}" srcId="{B49EB020-3918-42FE-BF7D-CF2D31DAD76D}" destId="{B7B481AD-6D8F-47D1-BA81-BE85CDB977D0}" srcOrd="0" destOrd="0" parTransId="{761D264A-B005-4CB7-A163-77A0070E1E98}" sibTransId="{5411F0B6-8C3C-44D3-95CD-119691D28246}"/>
    <dgm:cxn modelId="{9A617DF2-8321-471D-AD9F-6B20D4C5C7C4}" type="presOf" srcId="{B7B481AD-6D8F-47D1-BA81-BE85CDB977D0}" destId="{C4AB20C0-03DB-485A-A0F8-18BFBA4A5504}" srcOrd="0" destOrd="0" presId="urn:microsoft.com/office/officeart/2018/2/layout/IconVerticalSolidList"/>
    <dgm:cxn modelId="{FAACA7E5-9646-4231-ABAE-3565733B72EA}" type="presParOf" srcId="{3F34C8E8-A9A7-46AB-8468-33DF351AD0C8}" destId="{8FDD803B-E67D-46D5-8EC6-78A787B2DDFE}" srcOrd="0" destOrd="0" presId="urn:microsoft.com/office/officeart/2018/2/layout/IconVerticalSolidList"/>
    <dgm:cxn modelId="{D2D63D54-2744-431B-8084-71C0246769B0}" type="presParOf" srcId="{8FDD803B-E67D-46D5-8EC6-78A787B2DDFE}" destId="{FB2C2069-C1DF-4023-ABAD-0C7DB0896DC2}" srcOrd="0" destOrd="0" presId="urn:microsoft.com/office/officeart/2018/2/layout/IconVerticalSolidList"/>
    <dgm:cxn modelId="{BCFBB434-AFA1-4D67-9527-621ABABCB57F}" type="presParOf" srcId="{8FDD803B-E67D-46D5-8EC6-78A787B2DDFE}" destId="{8526AE99-EFB7-4E8A-A9CE-8EF59DE55E79}" srcOrd="1" destOrd="0" presId="urn:microsoft.com/office/officeart/2018/2/layout/IconVerticalSolidList"/>
    <dgm:cxn modelId="{2D3E9A4C-8771-420D-BE18-12FF1CB0D5BF}" type="presParOf" srcId="{8FDD803B-E67D-46D5-8EC6-78A787B2DDFE}" destId="{CE52E928-1DAD-42BE-A1D1-53660BEA483E}" srcOrd="2" destOrd="0" presId="urn:microsoft.com/office/officeart/2018/2/layout/IconVerticalSolidList"/>
    <dgm:cxn modelId="{515ACEAE-1FA6-4725-BDA9-A26440E50C75}" type="presParOf" srcId="{8FDD803B-E67D-46D5-8EC6-78A787B2DDFE}" destId="{C4AB20C0-03DB-485A-A0F8-18BFBA4A5504}" srcOrd="3" destOrd="0" presId="urn:microsoft.com/office/officeart/2018/2/layout/IconVerticalSolidList"/>
    <dgm:cxn modelId="{A3FA52D9-B0B6-4A47-BBE7-DB1E1A40B489}" type="presParOf" srcId="{3F34C8E8-A9A7-46AB-8468-33DF351AD0C8}" destId="{9AA19027-E05C-41D2-99F9-EDB5134B9572}" srcOrd="1" destOrd="0" presId="urn:microsoft.com/office/officeart/2018/2/layout/IconVerticalSolidList"/>
    <dgm:cxn modelId="{6E8F6A10-29CA-40DE-BF8F-6E50B55957BA}" type="presParOf" srcId="{3F34C8E8-A9A7-46AB-8468-33DF351AD0C8}" destId="{D1E70731-FF1D-4C9F-A050-2510B994AC34}" srcOrd="2" destOrd="0" presId="urn:microsoft.com/office/officeart/2018/2/layout/IconVerticalSolidList"/>
    <dgm:cxn modelId="{6EF97535-A05A-4EB1-8718-73E3F1B8874C}" type="presParOf" srcId="{D1E70731-FF1D-4C9F-A050-2510B994AC34}" destId="{809A6A73-0677-4000-932C-632EE1E200DD}" srcOrd="0" destOrd="0" presId="urn:microsoft.com/office/officeart/2018/2/layout/IconVerticalSolidList"/>
    <dgm:cxn modelId="{1625256F-8078-4E6B-8E45-A2EEE6B78AA3}" type="presParOf" srcId="{D1E70731-FF1D-4C9F-A050-2510B994AC34}" destId="{46C507C5-4E99-43A7-856B-A4F21858F36C}" srcOrd="1" destOrd="0" presId="urn:microsoft.com/office/officeart/2018/2/layout/IconVerticalSolidList"/>
    <dgm:cxn modelId="{368F8D24-5497-4E39-8D65-EFC2BF6989AF}" type="presParOf" srcId="{D1E70731-FF1D-4C9F-A050-2510B994AC34}" destId="{1616132E-D389-43FE-A83B-CE737BFC09FF}" srcOrd="2" destOrd="0" presId="urn:microsoft.com/office/officeart/2018/2/layout/IconVerticalSolidList"/>
    <dgm:cxn modelId="{A85BB068-AEDA-45A8-BA69-DB9829333178}" type="presParOf" srcId="{D1E70731-FF1D-4C9F-A050-2510B994AC34}" destId="{0CE055A8-1DE7-4820-9509-E5B551242564}" srcOrd="3" destOrd="0" presId="urn:microsoft.com/office/officeart/2018/2/layout/IconVerticalSolidList"/>
    <dgm:cxn modelId="{21AD574D-7597-4BC5-93D6-887DDC32F448}" type="presParOf" srcId="{D1E70731-FF1D-4C9F-A050-2510B994AC34}" destId="{72AD856F-8159-4F78-A9CF-69430DD7668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E46D287-E440-4AD3-B12E-11A384BCCC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AF0952E-45FE-4AA0-89B0-77204F741438}">
      <dgm:prSet/>
      <dgm:spPr/>
      <dgm:t>
        <a:bodyPr/>
        <a:lstStyle/>
        <a:p>
          <a:pPr>
            <a:lnSpc>
              <a:spcPct val="100000"/>
            </a:lnSpc>
          </a:pPr>
          <a:r>
            <a:rPr lang="en-GB"/>
            <a:t>You can have nested layouts for different parts of the website</a:t>
          </a:r>
          <a:r>
            <a:rPr lang="en-GB" dirty="0"/>
            <a:t>.</a:t>
          </a:r>
          <a:endParaRPr lang="en-US" dirty="0"/>
        </a:p>
      </dgm:t>
    </dgm:pt>
    <dgm:pt modelId="{AEA5F9DC-E919-475D-B674-C59821FA12ED}" type="parTrans" cxnId="{E2598105-6516-4CA0-A9AA-F84B4AC1FCAF}">
      <dgm:prSet/>
      <dgm:spPr/>
      <dgm:t>
        <a:bodyPr/>
        <a:lstStyle/>
        <a:p>
          <a:endParaRPr lang="en-US"/>
        </a:p>
      </dgm:t>
    </dgm:pt>
    <dgm:pt modelId="{9DA395C0-C4F8-467B-9368-D62FDD7F5F20}" type="sibTrans" cxnId="{E2598105-6516-4CA0-A9AA-F84B4AC1FCAF}">
      <dgm:prSet/>
      <dgm:spPr/>
      <dgm:t>
        <a:bodyPr/>
        <a:lstStyle/>
        <a:p>
          <a:endParaRPr lang="en-US"/>
        </a:p>
      </dgm:t>
    </dgm:pt>
    <dgm:pt modelId="{A2E1887C-FC32-49D8-BB38-A4B2235C6992}">
      <dgm:prSet/>
      <dgm:spPr/>
      <dgm:t>
        <a:bodyPr/>
        <a:lstStyle/>
        <a:p>
          <a:pPr>
            <a:lnSpc>
              <a:spcPct val="100000"/>
            </a:lnSpc>
          </a:pPr>
          <a:r>
            <a:rPr lang="en-GB" err="1"/>
            <a:t>Example</a:t>
          </a:r>
          <a:r>
            <a:rPr lang="en-GB"/>
            <a:t>: Layout for /products Section</a:t>
          </a:r>
          <a:endParaRPr lang="en-US" dirty="0"/>
        </a:p>
      </dgm:t>
    </dgm:pt>
    <dgm:pt modelId="{F664C161-00ED-41DC-A3EF-C1934C4196BE}" type="parTrans" cxnId="{CC1C9223-E82C-4A95-BC0E-747531604307}">
      <dgm:prSet/>
      <dgm:spPr/>
      <dgm:t>
        <a:bodyPr/>
        <a:lstStyle/>
        <a:p>
          <a:endParaRPr lang="en-US"/>
        </a:p>
      </dgm:t>
    </dgm:pt>
    <dgm:pt modelId="{5CA25914-45EB-47F9-8D32-B2B4E81CAA70}" type="sibTrans" cxnId="{CC1C9223-E82C-4A95-BC0E-747531604307}">
      <dgm:prSet/>
      <dgm:spPr/>
      <dgm:t>
        <a:bodyPr/>
        <a:lstStyle/>
        <a:p>
          <a:endParaRPr lang="en-US"/>
        </a:p>
      </dgm:t>
    </dgm:pt>
    <dgm:pt modelId="{49593D1D-CC56-4A24-B518-A4A3E25D52C1}">
      <dgm:prSet/>
      <dgm:spPr/>
      <dgm:t>
        <a:bodyPr/>
        <a:lstStyle/>
        <a:p>
          <a:pPr>
            <a:lnSpc>
              <a:spcPct val="100000"/>
            </a:lnSpc>
          </a:pPr>
          <a:r>
            <a:rPr lang="en-GB"/>
            <a:t>Instead of every product page looking like the home page, we can create a products</a:t>
          </a:r>
          <a:r>
            <a:rPr lang="en-GB" dirty="0"/>
            <a:t>/+</a:t>
          </a:r>
          <a:r>
            <a:rPr lang="en-GB" dirty="0" err="1"/>
            <a:t>layout</a:t>
          </a:r>
          <a:r>
            <a:rPr lang="en-GB" err="1"/>
            <a:t>.</a:t>
          </a:r>
          <a:r>
            <a:rPr lang="en-GB"/>
            <a:t>svelte to customize how product pages are styled</a:t>
          </a:r>
          <a:r>
            <a:rPr lang="en-GB" dirty="0"/>
            <a:t>.</a:t>
          </a:r>
          <a:endParaRPr lang="en-US" dirty="0"/>
        </a:p>
      </dgm:t>
    </dgm:pt>
    <dgm:pt modelId="{E5A1A3B9-3282-4E41-92E8-8AF6647F2135}" type="parTrans" cxnId="{74E9B79F-7B97-477A-B0DF-8631FF52DB48}">
      <dgm:prSet/>
      <dgm:spPr/>
      <dgm:t>
        <a:bodyPr/>
        <a:lstStyle/>
        <a:p>
          <a:endParaRPr lang="en-US"/>
        </a:p>
      </dgm:t>
    </dgm:pt>
    <dgm:pt modelId="{3AEFA671-5856-441E-A34B-DA37665F1854}" type="sibTrans" cxnId="{74E9B79F-7B97-477A-B0DF-8631FF52DB48}">
      <dgm:prSet/>
      <dgm:spPr/>
      <dgm:t>
        <a:bodyPr/>
        <a:lstStyle/>
        <a:p>
          <a:endParaRPr lang="en-US"/>
        </a:p>
      </dgm:t>
    </dgm:pt>
    <dgm:pt modelId="{27469929-916D-40E6-B6D4-D23FFE8B5B25}" type="pres">
      <dgm:prSet presAssocID="{AE46D287-E440-4AD3-B12E-11A384BCCC7A}" presName="root" presStyleCnt="0">
        <dgm:presLayoutVars>
          <dgm:dir/>
          <dgm:resizeHandles val="exact"/>
        </dgm:presLayoutVars>
      </dgm:prSet>
      <dgm:spPr/>
    </dgm:pt>
    <dgm:pt modelId="{18598D08-2A1B-4900-8CE4-19ED8B801753}" type="pres">
      <dgm:prSet presAssocID="{BAF0952E-45FE-4AA0-89B0-77204F741438}" presName="compNode" presStyleCnt="0"/>
      <dgm:spPr/>
    </dgm:pt>
    <dgm:pt modelId="{7D73AF15-02A4-4859-AC1D-C7AA04E40682}" type="pres">
      <dgm:prSet presAssocID="{BAF0952E-45FE-4AA0-89B0-77204F741438}" presName="bgRect" presStyleLbl="bgShp" presStyleIdx="0" presStyleCnt="3"/>
      <dgm:spPr/>
    </dgm:pt>
    <dgm:pt modelId="{5D634EA1-C25D-44DD-8BCE-7D0F728DCC06}" type="pres">
      <dgm:prSet presAssocID="{BAF0952E-45FE-4AA0-89B0-77204F7414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B7C3C1E7-21DA-4F48-91B5-AC49EF4E9980}" type="pres">
      <dgm:prSet presAssocID="{BAF0952E-45FE-4AA0-89B0-77204F741438}" presName="spaceRect" presStyleCnt="0"/>
      <dgm:spPr/>
    </dgm:pt>
    <dgm:pt modelId="{907EF699-DF4F-4B46-A7E7-0BAE04EF8DAC}" type="pres">
      <dgm:prSet presAssocID="{BAF0952E-45FE-4AA0-89B0-77204F741438}" presName="parTx" presStyleLbl="revTx" presStyleIdx="0" presStyleCnt="3">
        <dgm:presLayoutVars>
          <dgm:chMax val="0"/>
          <dgm:chPref val="0"/>
        </dgm:presLayoutVars>
      </dgm:prSet>
      <dgm:spPr/>
    </dgm:pt>
    <dgm:pt modelId="{5317EECF-115C-4B52-B7E0-EBFB591DA452}" type="pres">
      <dgm:prSet presAssocID="{9DA395C0-C4F8-467B-9368-D62FDD7F5F20}" presName="sibTrans" presStyleCnt="0"/>
      <dgm:spPr/>
    </dgm:pt>
    <dgm:pt modelId="{1745B698-77F6-492A-886F-F9D8521EF9F9}" type="pres">
      <dgm:prSet presAssocID="{A2E1887C-FC32-49D8-BB38-A4B2235C6992}" presName="compNode" presStyleCnt="0"/>
      <dgm:spPr/>
    </dgm:pt>
    <dgm:pt modelId="{DD9AE2C1-DDD0-4E0B-9D6E-026E8D317DBD}" type="pres">
      <dgm:prSet presAssocID="{A2E1887C-FC32-49D8-BB38-A4B2235C6992}" presName="bgRect" presStyleLbl="bgShp" presStyleIdx="1" presStyleCnt="3"/>
      <dgm:spPr/>
    </dgm:pt>
    <dgm:pt modelId="{BCBDA9B4-FDEF-4704-BB2A-E23E93A73A92}" type="pres">
      <dgm:prSet presAssocID="{A2E1887C-FC32-49D8-BB38-A4B2235C69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DCAD0FBF-8669-4A13-86A3-876835374B9B}" type="pres">
      <dgm:prSet presAssocID="{A2E1887C-FC32-49D8-BB38-A4B2235C6992}" presName="spaceRect" presStyleCnt="0"/>
      <dgm:spPr/>
    </dgm:pt>
    <dgm:pt modelId="{FA566B9B-0279-4F99-B9FD-60082904C36C}" type="pres">
      <dgm:prSet presAssocID="{A2E1887C-FC32-49D8-BB38-A4B2235C6992}" presName="parTx" presStyleLbl="revTx" presStyleIdx="1" presStyleCnt="3">
        <dgm:presLayoutVars>
          <dgm:chMax val="0"/>
          <dgm:chPref val="0"/>
        </dgm:presLayoutVars>
      </dgm:prSet>
      <dgm:spPr/>
    </dgm:pt>
    <dgm:pt modelId="{600FA579-ADF8-49DE-83A6-D8108067C2F0}" type="pres">
      <dgm:prSet presAssocID="{5CA25914-45EB-47F9-8D32-B2B4E81CAA70}" presName="sibTrans" presStyleCnt="0"/>
      <dgm:spPr/>
    </dgm:pt>
    <dgm:pt modelId="{77B75055-B35A-4AAA-8CAB-E79C31AB3F31}" type="pres">
      <dgm:prSet presAssocID="{49593D1D-CC56-4A24-B518-A4A3E25D52C1}" presName="compNode" presStyleCnt="0"/>
      <dgm:spPr/>
    </dgm:pt>
    <dgm:pt modelId="{E5B9A02F-0E3E-4520-A6A1-F4BCFC136D10}" type="pres">
      <dgm:prSet presAssocID="{49593D1D-CC56-4A24-B518-A4A3E25D52C1}" presName="bgRect" presStyleLbl="bgShp" presStyleIdx="2" presStyleCnt="3"/>
      <dgm:spPr/>
    </dgm:pt>
    <dgm:pt modelId="{BAFD28A1-CAF3-46FB-8D64-B9797DD5EEEE}" type="pres">
      <dgm:prSet presAssocID="{49593D1D-CC56-4A24-B518-A4A3E25D52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65892895-9B86-491D-9279-C32ACDF70994}" type="pres">
      <dgm:prSet presAssocID="{49593D1D-CC56-4A24-B518-A4A3E25D52C1}" presName="spaceRect" presStyleCnt="0"/>
      <dgm:spPr/>
    </dgm:pt>
    <dgm:pt modelId="{4FBDB362-8F78-48F6-91BD-F719E121AAEF}" type="pres">
      <dgm:prSet presAssocID="{49593D1D-CC56-4A24-B518-A4A3E25D52C1}" presName="parTx" presStyleLbl="revTx" presStyleIdx="2" presStyleCnt="3">
        <dgm:presLayoutVars>
          <dgm:chMax val="0"/>
          <dgm:chPref val="0"/>
        </dgm:presLayoutVars>
      </dgm:prSet>
      <dgm:spPr/>
    </dgm:pt>
  </dgm:ptLst>
  <dgm:cxnLst>
    <dgm:cxn modelId="{E2598105-6516-4CA0-A9AA-F84B4AC1FCAF}" srcId="{AE46D287-E440-4AD3-B12E-11A384BCCC7A}" destId="{BAF0952E-45FE-4AA0-89B0-77204F741438}" srcOrd="0" destOrd="0" parTransId="{AEA5F9DC-E919-475D-B674-C59821FA12ED}" sibTransId="{9DA395C0-C4F8-467B-9368-D62FDD7F5F20}"/>
    <dgm:cxn modelId="{5C5A1B1A-46B1-4A70-B8E5-C4229FA08660}" type="presOf" srcId="{BAF0952E-45FE-4AA0-89B0-77204F741438}" destId="{907EF699-DF4F-4B46-A7E7-0BAE04EF8DAC}" srcOrd="0" destOrd="0" presId="urn:microsoft.com/office/officeart/2018/2/layout/IconVerticalSolidList"/>
    <dgm:cxn modelId="{CC1C9223-E82C-4A95-BC0E-747531604307}" srcId="{AE46D287-E440-4AD3-B12E-11A384BCCC7A}" destId="{A2E1887C-FC32-49D8-BB38-A4B2235C6992}" srcOrd="1" destOrd="0" parTransId="{F664C161-00ED-41DC-A3EF-C1934C4196BE}" sibTransId="{5CA25914-45EB-47F9-8D32-B2B4E81CAA70}"/>
    <dgm:cxn modelId="{67080053-750A-4275-B850-23B8FF8A267F}" type="presOf" srcId="{A2E1887C-FC32-49D8-BB38-A4B2235C6992}" destId="{FA566B9B-0279-4F99-B9FD-60082904C36C}" srcOrd="0" destOrd="0" presId="urn:microsoft.com/office/officeart/2018/2/layout/IconVerticalSolidList"/>
    <dgm:cxn modelId="{C2CA7C91-9503-4259-8585-9FE21A6B5B13}" type="presOf" srcId="{AE46D287-E440-4AD3-B12E-11A384BCCC7A}" destId="{27469929-916D-40E6-B6D4-D23FFE8B5B25}" srcOrd="0" destOrd="0" presId="urn:microsoft.com/office/officeart/2018/2/layout/IconVerticalSolidList"/>
    <dgm:cxn modelId="{74E9B79F-7B97-477A-B0DF-8631FF52DB48}" srcId="{AE46D287-E440-4AD3-B12E-11A384BCCC7A}" destId="{49593D1D-CC56-4A24-B518-A4A3E25D52C1}" srcOrd="2" destOrd="0" parTransId="{E5A1A3B9-3282-4E41-92E8-8AF6647F2135}" sibTransId="{3AEFA671-5856-441E-A34B-DA37665F1854}"/>
    <dgm:cxn modelId="{E0C460F8-295D-485D-90BA-5834CB6548D6}" type="presOf" srcId="{49593D1D-CC56-4A24-B518-A4A3E25D52C1}" destId="{4FBDB362-8F78-48F6-91BD-F719E121AAEF}" srcOrd="0" destOrd="0" presId="urn:microsoft.com/office/officeart/2018/2/layout/IconVerticalSolidList"/>
    <dgm:cxn modelId="{89E1A30B-2EBA-44D8-9BE3-CFB4AE8B6E69}" type="presParOf" srcId="{27469929-916D-40E6-B6D4-D23FFE8B5B25}" destId="{18598D08-2A1B-4900-8CE4-19ED8B801753}" srcOrd="0" destOrd="0" presId="urn:microsoft.com/office/officeart/2018/2/layout/IconVerticalSolidList"/>
    <dgm:cxn modelId="{559A532C-BC8A-4522-A8B1-EB15BD2C4C51}" type="presParOf" srcId="{18598D08-2A1B-4900-8CE4-19ED8B801753}" destId="{7D73AF15-02A4-4859-AC1D-C7AA04E40682}" srcOrd="0" destOrd="0" presId="urn:microsoft.com/office/officeart/2018/2/layout/IconVerticalSolidList"/>
    <dgm:cxn modelId="{66FBC0B2-771F-46DD-9821-525E585519F0}" type="presParOf" srcId="{18598D08-2A1B-4900-8CE4-19ED8B801753}" destId="{5D634EA1-C25D-44DD-8BCE-7D0F728DCC06}" srcOrd="1" destOrd="0" presId="urn:microsoft.com/office/officeart/2018/2/layout/IconVerticalSolidList"/>
    <dgm:cxn modelId="{80BBCF33-1BAC-4750-8E94-DAF3A8C4246E}" type="presParOf" srcId="{18598D08-2A1B-4900-8CE4-19ED8B801753}" destId="{B7C3C1E7-21DA-4F48-91B5-AC49EF4E9980}" srcOrd="2" destOrd="0" presId="urn:microsoft.com/office/officeart/2018/2/layout/IconVerticalSolidList"/>
    <dgm:cxn modelId="{882FEB90-5C32-4E1B-8B20-45BDA74852CD}" type="presParOf" srcId="{18598D08-2A1B-4900-8CE4-19ED8B801753}" destId="{907EF699-DF4F-4B46-A7E7-0BAE04EF8DAC}" srcOrd="3" destOrd="0" presId="urn:microsoft.com/office/officeart/2018/2/layout/IconVerticalSolidList"/>
    <dgm:cxn modelId="{22E2CFA2-0A2A-4052-9A92-8323FBA5BE25}" type="presParOf" srcId="{27469929-916D-40E6-B6D4-D23FFE8B5B25}" destId="{5317EECF-115C-4B52-B7E0-EBFB591DA452}" srcOrd="1" destOrd="0" presId="urn:microsoft.com/office/officeart/2018/2/layout/IconVerticalSolidList"/>
    <dgm:cxn modelId="{3DD0C07F-A8A6-4233-BDBE-383870902475}" type="presParOf" srcId="{27469929-916D-40E6-B6D4-D23FFE8B5B25}" destId="{1745B698-77F6-492A-886F-F9D8521EF9F9}" srcOrd="2" destOrd="0" presId="urn:microsoft.com/office/officeart/2018/2/layout/IconVerticalSolidList"/>
    <dgm:cxn modelId="{70779A0A-014F-4859-BC88-84E56131B388}" type="presParOf" srcId="{1745B698-77F6-492A-886F-F9D8521EF9F9}" destId="{DD9AE2C1-DDD0-4E0B-9D6E-026E8D317DBD}" srcOrd="0" destOrd="0" presId="urn:microsoft.com/office/officeart/2018/2/layout/IconVerticalSolidList"/>
    <dgm:cxn modelId="{B67E6E72-393A-4F59-BAE2-D98BD6CCED66}" type="presParOf" srcId="{1745B698-77F6-492A-886F-F9D8521EF9F9}" destId="{BCBDA9B4-FDEF-4704-BB2A-E23E93A73A92}" srcOrd="1" destOrd="0" presId="urn:microsoft.com/office/officeart/2018/2/layout/IconVerticalSolidList"/>
    <dgm:cxn modelId="{4BBA6F31-7A9E-4F95-9978-BA1645599BAC}" type="presParOf" srcId="{1745B698-77F6-492A-886F-F9D8521EF9F9}" destId="{DCAD0FBF-8669-4A13-86A3-876835374B9B}" srcOrd="2" destOrd="0" presId="urn:microsoft.com/office/officeart/2018/2/layout/IconVerticalSolidList"/>
    <dgm:cxn modelId="{70181ADB-91D7-4312-BFE5-4F314E083D35}" type="presParOf" srcId="{1745B698-77F6-492A-886F-F9D8521EF9F9}" destId="{FA566B9B-0279-4F99-B9FD-60082904C36C}" srcOrd="3" destOrd="0" presId="urn:microsoft.com/office/officeart/2018/2/layout/IconVerticalSolidList"/>
    <dgm:cxn modelId="{CE225FAD-FF88-4BC4-B60F-98B65F75AE45}" type="presParOf" srcId="{27469929-916D-40E6-B6D4-D23FFE8B5B25}" destId="{600FA579-ADF8-49DE-83A6-D8108067C2F0}" srcOrd="3" destOrd="0" presId="urn:microsoft.com/office/officeart/2018/2/layout/IconVerticalSolidList"/>
    <dgm:cxn modelId="{EBAF1D82-1266-4F94-B08F-6039408B8EC3}" type="presParOf" srcId="{27469929-916D-40E6-B6D4-D23FFE8B5B25}" destId="{77B75055-B35A-4AAA-8CAB-E79C31AB3F31}" srcOrd="4" destOrd="0" presId="urn:microsoft.com/office/officeart/2018/2/layout/IconVerticalSolidList"/>
    <dgm:cxn modelId="{F4E8D60D-6C9E-464D-9399-1F4C3BE76A70}" type="presParOf" srcId="{77B75055-B35A-4AAA-8CAB-E79C31AB3F31}" destId="{E5B9A02F-0E3E-4520-A6A1-F4BCFC136D10}" srcOrd="0" destOrd="0" presId="urn:microsoft.com/office/officeart/2018/2/layout/IconVerticalSolidList"/>
    <dgm:cxn modelId="{EA3317B2-35F6-4EF0-8F01-7413C5EBECC1}" type="presParOf" srcId="{77B75055-B35A-4AAA-8CAB-E79C31AB3F31}" destId="{BAFD28A1-CAF3-46FB-8D64-B9797DD5EEEE}" srcOrd="1" destOrd="0" presId="urn:microsoft.com/office/officeart/2018/2/layout/IconVerticalSolidList"/>
    <dgm:cxn modelId="{C83C1BFE-749C-4476-8E9C-F23277E679DE}" type="presParOf" srcId="{77B75055-B35A-4AAA-8CAB-E79C31AB3F31}" destId="{65892895-9B86-491D-9279-C32ACDF70994}" srcOrd="2" destOrd="0" presId="urn:microsoft.com/office/officeart/2018/2/layout/IconVerticalSolidList"/>
    <dgm:cxn modelId="{B076F626-1A56-4E55-80BC-A96143F267A8}" type="presParOf" srcId="{77B75055-B35A-4AAA-8CAB-E79C31AB3F31}" destId="{4FBDB362-8F78-48F6-91BD-F719E121AA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D9D325-7D57-4440-B0E4-9F30096CDDB2}"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2E212817-B5CE-47B9-BEE7-E8C4F7648160}">
      <dgm:prSet/>
      <dgm:spPr/>
      <dgm:t>
        <a:bodyPr/>
        <a:lstStyle/>
        <a:p>
          <a:r>
            <a:rPr lang="en-GB"/>
            <a:t>Once your project is created, go to the Project Settings</a:t>
          </a:r>
          <a:r>
            <a:rPr lang="en-GB" dirty="0"/>
            <a:t>.</a:t>
          </a:r>
          <a:endParaRPr lang="en-US" dirty="0"/>
        </a:p>
      </dgm:t>
    </dgm:pt>
    <dgm:pt modelId="{9F4CB8D0-9394-488B-A671-B75AFF5B3CBA}" type="parTrans" cxnId="{D08D8674-27FA-45FE-B942-E8828CFD23A8}">
      <dgm:prSet/>
      <dgm:spPr/>
      <dgm:t>
        <a:bodyPr/>
        <a:lstStyle/>
        <a:p>
          <a:endParaRPr lang="en-US"/>
        </a:p>
      </dgm:t>
    </dgm:pt>
    <dgm:pt modelId="{8B872ADE-C2FF-4692-BBDD-D8721B212995}" type="sibTrans" cxnId="{D08D8674-27FA-45FE-B942-E8828CFD23A8}">
      <dgm:prSet phldrT="01" phldr="0"/>
      <dgm:spPr/>
      <dgm:t>
        <a:bodyPr/>
        <a:lstStyle/>
        <a:p>
          <a:r>
            <a:rPr lang="en-US"/>
            <a:t>01</a:t>
          </a:r>
        </a:p>
      </dgm:t>
    </dgm:pt>
    <dgm:pt modelId="{2CDFA65A-A4C0-40CF-9A79-6F25EF8C2D86}">
      <dgm:prSet/>
      <dgm:spPr/>
      <dgm:t>
        <a:bodyPr/>
        <a:lstStyle/>
        <a:p>
          <a:r>
            <a:rPr lang="en-GB"/>
            <a:t>Under the API section, you’ll find</a:t>
          </a:r>
          <a:r>
            <a:rPr lang="en-GB" dirty="0"/>
            <a:t>:</a:t>
          </a:r>
          <a:endParaRPr lang="en-US" dirty="0"/>
        </a:p>
      </dgm:t>
    </dgm:pt>
    <dgm:pt modelId="{57C91155-D721-47BA-953E-2D85F736FCB0}" type="parTrans" cxnId="{80D7CFFB-491E-4922-8AB0-51F2B5A6D73A}">
      <dgm:prSet/>
      <dgm:spPr/>
      <dgm:t>
        <a:bodyPr/>
        <a:lstStyle/>
        <a:p>
          <a:endParaRPr lang="en-US"/>
        </a:p>
      </dgm:t>
    </dgm:pt>
    <dgm:pt modelId="{C77C1D2C-A3D7-4472-974C-703889D72493}" type="sibTrans" cxnId="{80D7CFFB-491E-4922-8AB0-51F2B5A6D73A}">
      <dgm:prSet phldrT="02" phldr="0"/>
      <dgm:spPr/>
      <dgm:t>
        <a:bodyPr/>
        <a:lstStyle/>
        <a:p>
          <a:r>
            <a:rPr lang="en-US"/>
            <a:t>02</a:t>
          </a:r>
        </a:p>
      </dgm:t>
    </dgm:pt>
    <dgm:pt modelId="{65CF059E-8756-46AC-9A79-AC4833014593}">
      <dgm:prSet/>
      <dgm:spPr/>
      <dgm:t>
        <a:bodyPr/>
        <a:lstStyle/>
        <a:p>
          <a:r>
            <a:rPr lang="en-GB"/>
            <a:t>URL: This is the base URL for your Supabase instance</a:t>
          </a:r>
          <a:r>
            <a:rPr lang="en-GB" dirty="0"/>
            <a:t>.</a:t>
          </a:r>
          <a:endParaRPr lang="en-US" dirty="0"/>
        </a:p>
      </dgm:t>
    </dgm:pt>
    <dgm:pt modelId="{04A15BE4-C583-4A4D-B390-B905DC7898C9}" type="parTrans" cxnId="{5E9DA400-3B3A-4BF6-80FA-514FAF3C937A}">
      <dgm:prSet/>
      <dgm:spPr/>
      <dgm:t>
        <a:bodyPr/>
        <a:lstStyle/>
        <a:p>
          <a:endParaRPr lang="en-US"/>
        </a:p>
      </dgm:t>
    </dgm:pt>
    <dgm:pt modelId="{BB297CC6-2DA0-43E1-9C06-0D685484EA44}" type="sibTrans" cxnId="{5E9DA400-3B3A-4BF6-80FA-514FAF3C937A}">
      <dgm:prSet/>
      <dgm:spPr/>
      <dgm:t>
        <a:bodyPr/>
        <a:lstStyle/>
        <a:p>
          <a:endParaRPr lang="en-US"/>
        </a:p>
      </dgm:t>
    </dgm:pt>
    <dgm:pt modelId="{EC7E8119-0DB0-45B7-874A-8866A149310E}">
      <dgm:prSet/>
      <dgm:spPr/>
      <dgm:t>
        <a:bodyPr/>
        <a:lstStyle/>
        <a:p>
          <a:r>
            <a:rPr lang="en-GB"/>
            <a:t>Anon key: This is the public key used for authentication and accessing data</a:t>
          </a:r>
          <a:r>
            <a:rPr lang="en-GB" dirty="0"/>
            <a:t>.</a:t>
          </a:r>
          <a:endParaRPr lang="en-US" dirty="0"/>
        </a:p>
      </dgm:t>
    </dgm:pt>
    <dgm:pt modelId="{71241842-B9B8-405B-A3D9-4786CD000E2E}" type="parTrans" cxnId="{85822438-15E5-4DC7-A269-229E8C061E58}">
      <dgm:prSet/>
      <dgm:spPr/>
      <dgm:t>
        <a:bodyPr/>
        <a:lstStyle/>
        <a:p>
          <a:endParaRPr lang="en-US"/>
        </a:p>
      </dgm:t>
    </dgm:pt>
    <dgm:pt modelId="{EE3E746F-C00E-4837-8A40-873013FD7D6D}" type="sibTrans" cxnId="{85822438-15E5-4DC7-A269-229E8C061E58}">
      <dgm:prSet/>
      <dgm:spPr/>
      <dgm:t>
        <a:bodyPr/>
        <a:lstStyle/>
        <a:p>
          <a:endParaRPr lang="en-US"/>
        </a:p>
      </dgm:t>
    </dgm:pt>
    <dgm:pt modelId="{98DA5EA6-9851-454A-AC91-4362B5B5C92C}">
      <dgm:prSet/>
      <dgm:spPr/>
      <dgm:t>
        <a:bodyPr/>
        <a:lstStyle/>
        <a:p>
          <a:r>
            <a:rPr lang="en-GB"/>
            <a:t>Copy both the URL and Anon key. You’ll use these to configure the Supabase client in your SvelteKit project</a:t>
          </a:r>
          <a:r>
            <a:rPr lang="en-GB" dirty="0"/>
            <a:t>.</a:t>
          </a:r>
          <a:endParaRPr lang="en-US" dirty="0"/>
        </a:p>
      </dgm:t>
    </dgm:pt>
    <dgm:pt modelId="{2C24B037-E23C-4C5F-99B5-584C95CC4E9B}" type="parTrans" cxnId="{B54C061E-86BB-4FBF-A8A8-E12607F21A71}">
      <dgm:prSet/>
      <dgm:spPr/>
      <dgm:t>
        <a:bodyPr/>
        <a:lstStyle/>
        <a:p>
          <a:endParaRPr lang="en-US"/>
        </a:p>
      </dgm:t>
    </dgm:pt>
    <dgm:pt modelId="{417D7208-5F26-4D2C-B986-925AFDB04954}" type="sibTrans" cxnId="{B54C061E-86BB-4FBF-A8A8-E12607F21A71}">
      <dgm:prSet phldrT="03" phldr="0"/>
      <dgm:spPr/>
      <dgm:t>
        <a:bodyPr/>
        <a:lstStyle/>
        <a:p>
          <a:r>
            <a:rPr lang="en-US"/>
            <a:t>03</a:t>
          </a:r>
        </a:p>
      </dgm:t>
    </dgm:pt>
    <dgm:pt modelId="{17414FD9-9BDB-4036-99FE-6200F74330AA}" type="pres">
      <dgm:prSet presAssocID="{1ED9D325-7D57-4440-B0E4-9F30096CDDB2}" presName="Name0" presStyleCnt="0">
        <dgm:presLayoutVars>
          <dgm:animLvl val="lvl"/>
          <dgm:resizeHandles val="exact"/>
        </dgm:presLayoutVars>
      </dgm:prSet>
      <dgm:spPr/>
    </dgm:pt>
    <dgm:pt modelId="{40E518F1-65B1-4D43-86A1-7FAA793125ED}" type="pres">
      <dgm:prSet presAssocID="{2E212817-B5CE-47B9-BEE7-E8C4F7648160}" presName="compositeNode" presStyleCnt="0">
        <dgm:presLayoutVars>
          <dgm:bulletEnabled val="1"/>
        </dgm:presLayoutVars>
      </dgm:prSet>
      <dgm:spPr/>
    </dgm:pt>
    <dgm:pt modelId="{9275C417-DBF7-489C-8EE7-8169389BD977}" type="pres">
      <dgm:prSet presAssocID="{2E212817-B5CE-47B9-BEE7-E8C4F7648160}" presName="bgRect" presStyleLbl="alignNode1" presStyleIdx="0" presStyleCnt="3"/>
      <dgm:spPr/>
    </dgm:pt>
    <dgm:pt modelId="{BD9B0676-D751-4A38-ADAD-10ACFD107A77}" type="pres">
      <dgm:prSet presAssocID="{8B872ADE-C2FF-4692-BBDD-D8721B212995}" presName="sibTransNodeRect" presStyleLbl="alignNode1" presStyleIdx="0" presStyleCnt="3">
        <dgm:presLayoutVars>
          <dgm:chMax val="0"/>
          <dgm:bulletEnabled val="1"/>
        </dgm:presLayoutVars>
      </dgm:prSet>
      <dgm:spPr/>
    </dgm:pt>
    <dgm:pt modelId="{8953DF28-172A-4805-B69E-1400A9877489}" type="pres">
      <dgm:prSet presAssocID="{2E212817-B5CE-47B9-BEE7-E8C4F7648160}" presName="nodeRect" presStyleLbl="alignNode1" presStyleIdx="0" presStyleCnt="3">
        <dgm:presLayoutVars>
          <dgm:bulletEnabled val="1"/>
        </dgm:presLayoutVars>
      </dgm:prSet>
      <dgm:spPr/>
    </dgm:pt>
    <dgm:pt modelId="{CC224D10-07CE-4103-8DE5-13260D57E953}" type="pres">
      <dgm:prSet presAssocID="{8B872ADE-C2FF-4692-BBDD-D8721B212995}" presName="sibTrans" presStyleCnt="0"/>
      <dgm:spPr/>
    </dgm:pt>
    <dgm:pt modelId="{E128C9C9-C8EF-4D3B-A7F4-B8382ABB68FD}" type="pres">
      <dgm:prSet presAssocID="{2CDFA65A-A4C0-40CF-9A79-6F25EF8C2D86}" presName="compositeNode" presStyleCnt="0">
        <dgm:presLayoutVars>
          <dgm:bulletEnabled val="1"/>
        </dgm:presLayoutVars>
      </dgm:prSet>
      <dgm:spPr/>
    </dgm:pt>
    <dgm:pt modelId="{94A7823A-7909-4A8D-BE25-787C99EE9E5D}" type="pres">
      <dgm:prSet presAssocID="{2CDFA65A-A4C0-40CF-9A79-6F25EF8C2D86}" presName="bgRect" presStyleLbl="alignNode1" presStyleIdx="1" presStyleCnt="3"/>
      <dgm:spPr/>
    </dgm:pt>
    <dgm:pt modelId="{D1F8BA3F-08C6-4DB1-9B7D-941C9886C1C5}" type="pres">
      <dgm:prSet presAssocID="{C77C1D2C-A3D7-4472-974C-703889D72493}" presName="sibTransNodeRect" presStyleLbl="alignNode1" presStyleIdx="1" presStyleCnt="3">
        <dgm:presLayoutVars>
          <dgm:chMax val="0"/>
          <dgm:bulletEnabled val="1"/>
        </dgm:presLayoutVars>
      </dgm:prSet>
      <dgm:spPr/>
    </dgm:pt>
    <dgm:pt modelId="{E84B4779-B5C6-49F9-B850-9672FBAEFAE2}" type="pres">
      <dgm:prSet presAssocID="{2CDFA65A-A4C0-40CF-9A79-6F25EF8C2D86}" presName="nodeRect" presStyleLbl="alignNode1" presStyleIdx="1" presStyleCnt="3">
        <dgm:presLayoutVars>
          <dgm:bulletEnabled val="1"/>
        </dgm:presLayoutVars>
      </dgm:prSet>
      <dgm:spPr/>
    </dgm:pt>
    <dgm:pt modelId="{46ACD5E0-A9E1-46E3-89E5-0A5AC6C28968}" type="pres">
      <dgm:prSet presAssocID="{C77C1D2C-A3D7-4472-974C-703889D72493}" presName="sibTrans" presStyleCnt="0"/>
      <dgm:spPr/>
    </dgm:pt>
    <dgm:pt modelId="{E630154F-7A98-467F-8586-7D825341F7EC}" type="pres">
      <dgm:prSet presAssocID="{98DA5EA6-9851-454A-AC91-4362B5B5C92C}" presName="compositeNode" presStyleCnt="0">
        <dgm:presLayoutVars>
          <dgm:bulletEnabled val="1"/>
        </dgm:presLayoutVars>
      </dgm:prSet>
      <dgm:spPr/>
    </dgm:pt>
    <dgm:pt modelId="{CE3A3350-DEDB-4690-84E1-45E8BBC0DD73}" type="pres">
      <dgm:prSet presAssocID="{98DA5EA6-9851-454A-AC91-4362B5B5C92C}" presName="bgRect" presStyleLbl="alignNode1" presStyleIdx="2" presStyleCnt="3"/>
      <dgm:spPr/>
    </dgm:pt>
    <dgm:pt modelId="{A15CEC2F-3B6B-400D-9548-C072A613F112}" type="pres">
      <dgm:prSet presAssocID="{417D7208-5F26-4D2C-B986-925AFDB04954}" presName="sibTransNodeRect" presStyleLbl="alignNode1" presStyleIdx="2" presStyleCnt="3">
        <dgm:presLayoutVars>
          <dgm:chMax val="0"/>
          <dgm:bulletEnabled val="1"/>
        </dgm:presLayoutVars>
      </dgm:prSet>
      <dgm:spPr/>
    </dgm:pt>
    <dgm:pt modelId="{8CF92504-DDCD-487B-B8F0-DDA32C766C40}" type="pres">
      <dgm:prSet presAssocID="{98DA5EA6-9851-454A-AC91-4362B5B5C92C}" presName="nodeRect" presStyleLbl="alignNode1" presStyleIdx="2" presStyleCnt="3">
        <dgm:presLayoutVars>
          <dgm:bulletEnabled val="1"/>
        </dgm:presLayoutVars>
      </dgm:prSet>
      <dgm:spPr/>
    </dgm:pt>
  </dgm:ptLst>
  <dgm:cxnLst>
    <dgm:cxn modelId="{5E9DA400-3B3A-4BF6-80FA-514FAF3C937A}" srcId="{2CDFA65A-A4C0-40CF-9A79-6F25EF8C2D86}" destId="{65CF059E-8756-46AC-9A79-AC4833014593}" srcOrd="0" destOrd="0" parTransId="{04A15BE4-C583-4A4D-B390-B905DC7898C9}" sibTransId="{BB297CC6-2DA0-43E1-9C06-0D685484EA44}"/>
    <dgm:cxn modelId="{7EE41216-8565-482D-94B1-3AF581B1FDBE}" type="presOf" srcId="{EC7E8119-0DB0-45B7-874A-8866A149310E}" destId="{E84B4779-B5C6-49F9-B850-9672FBAEFAE2}" srcOrd="0" destOrd="2" presId="urn:microsoft.com/office/officeart/2016/7/layout/LinearBlockProcessNumbered"/>
    <dgm:cxn modelId="{AFC27519-CCED-4A95-9792-0E90FC6FFE0D}" type="presOf" srcId="{65CF059E-8756-46AC-9A79-AC4833014593}" destId="{E84B4779-B5C6-49F9-B850-9672FBAEFAE2}" srcOrd="0" destOrd="1" presId="urn:microsoft.com/office/officeart/2016/7/layout/LinearBlockProcessNumbered"/>
    <dgm:cxn modelId="{B54C061E-86BB-4FBF-A8A8-E12607F21A71}" srcId="{1ED9D325-7D57-4440-B0E4-9F30096CDDB2}" destId="{98DA5EA6-9851-454A-AC91-4362B5B5C92C}" srcOrd="2" destOrd="0" parTransId="{2C24B037-E23C-4C5F-99B5-584C95CC4E9B}" sibTransId="{417D7208-5F26-4D2C-B986-925AFDB04954}"/>
    <dgm:cxn modelId="{85822438-15E5-4DC7-A269-229E8C061E58}" srcId="{2CDFA65A-A4C0-40CF-9A79-6F25EF8C2D86}" destId="{EC7E8119-0DB0-45B7-874A-8866A149310E}" srcOrd="1" destOrd="0" parTransId="{71241842-B9B8-405B-A3D9-4786CD000E2E}" sibTransId="{EE3E746F-C00E-4837-8A40-873013FD7D6D}"/>
    <dgm:cxn modelId="{FC00563F-0A80-4D86-80E3-C837E7601C65}" type="presOf" srcId="{8B872ADE-C2FF-4692-BBDD-D8721B212995}" destId="{BD9B0676-D751-4A38-ADAD-10ACFD107A77}" srcOrd="0" destOrd="0" presId="urn:microsoft.com/office/officeart/2016/7/layout/LinearBlockProcessNumbered"/>
    <dgm:cxn modelId="{9DC85C4A-082C-4617-9126-1E77FF36E35D}" type="presOf" srcId="{98DA5EA6-9851-454A-AC91-4362B5B5C92C}" destId="{CE3A3350-DEDB-4690-84E1-45E8BBC0DD73}" srcOrd="0" destOrd="0" presId="urn:microsoft.com/office/officeart/2016/7/layout/LinearBlockProcessNumbered"/>
    <dgm:cxn modelId="{95019951-1343-4BDD-9C72-64BBE8B28C87}" type="presOf" srcId="{2E212817-B5CE-47B9-BEE7-E8C4F7648160}" destId="{8953DF28-172A-4805-B69E-1400A9877489}" srcOrd="1" destOrd="0" presId="urn:microsoft.com/office/officeart/2016/7/layout/LinearBlockProcessNumbered"/>
    <dgm:cxn modelId="{D08D8674-27FA-45FE-B942-E8828CFD23A8}" srcId="{1ED9D325-7D57-4440-B0E4-9F30096CDDB2}" destId="{2E212817-B5CE-47B9-BEE7-E8C4F7648160}" srcOrd="0" destOrd="0" parTransId="{9F4CB8D0-9394-488B-A671-B75AFF5B3CBA}" sibTransId="{8B872ADE-C2FF-4692-BBDD-D8721B212995}"/>
    <dgm:cxn modelId="{6D847A93-A0E3-4DB9-A58F-3396059BE05A}" type="presOf" srcId="{2CDFA65A-A4C0-40CF-9A79-6F25EF8C2D86}" destId="{94A7823A-7909-4A8D-BE25-787C99EE9E5D}" srcOrd="0" destOrd="0" presId="urn:microsoft.com/office/officeart/2016/7/layout/LinearBlockProcessNumbered"/>
    <dgm:cxn modelId="{2D19C1BA-106A-4795-ADD8-5FBEDDC779A9}" type="presOf" srcId="{98DA5EA6-9851-454A-AC91-4362B5B5C92C}" destId="{8CF92504-DDCD-487B-B8F0-DDA32C766C40}" srcOrd="1" destOrd="0" presId="urn:microsoft.com/office/officeart/2016/7/layout/LinearBlockProcessNumbered"/>
    <dgm:cxn modelId="{57D6FABD-162A-4CE3-BA90-43471D591B3D}" type="presOf" srcId="{2E212817-B5CE-47B9-BEE7-E8C4F7648160}" destId="{9275C417-DBF7-489C-8EE7-8169389BD977}" srcOrd="0" destOrd="0" presId="urn:microsoft.com/office/officeart/2016/7/layout/LinearBlockProcessNumbered"/>
    <dgm:cxn modelId="{6BED51E0-8A89-459A-8827-F63483B9F18F}" type="presOf" srcId="{C77C1D2C-A3D7-4472-974C-703889D72493}" destId="{D1F8BA3F-08C6-4DB1-9B7D-941C9886C1C5}" srcOrd="0" destOrd="0" presId="urn:microsoft.com/office/officeart/2016/7/layout/LinearBlockProcessNumbered"/>
    <dgm:cxn modelId="{EEF624E6-AAF8-4504-B04C-DCE26538A4A4}" type="presOf" srcId="{2CDFA65A-A4C0-40CF-9A79-6F25EF8C2D86}" destId="{E84B4779-B5C6-49F9-B850-9672FBAEFAE2}" srcOrd="1" destOrd="0" presId="urn:microsoft.com/office/officeart/2016/7/layout/LinearBlockProcessNumbered"/>
    <dgm:cxn modelId="{3FDEB6EF-BC93-4B6C-9521-4D6F1E455317}" type="presOf" srcId="{1ED9D325-7D57-4440-B0E4-9F30096CDDB2}" destId="{17414FD9-9BDB-4036-99FE-6200F74330AA}" srcOrd="0" destOrd="0" presId="urn:microsoft.com/office/officeart/2016/7/layout/LinearBlockProcessNumbered"/>
    <dgm:cxn modelId="{80D7CFFB-491E-4922-8AB0-51F2B5A6D73A}" srcId="{1ED9D325-7D57-4440-B0E4-9F30096CDDB2}" destId="{2CDFA65A-A4C0-40CF-9A79-6F25EF8C2D86}" srcOrd="1" destOrd="0" parTransId="{57C91155-D721-47BA-953E-2D85F736FCB0}" sibTransId="{C77C1D2C-A3D7-4472-974C-703889D72493}"/>
    <dgm:cxn modelId="{53BE29FF-3948-4E2B-8080-D2DCE9D44D49}" type="presOf" srcId="{417D7208-5F26-4D2C-B986-925AFDB04954}" destId="{A15CEC2F-3B6B-400D-9548-C072A613F112}" srcOrd="0" destOrd="0" presId="urn:microsoft.com/office/officeart/2016/7/layout/LinearBlockProcessNumbered"/>
    <dgm:cxn modelId="{870C0A77-A9F6-4648-A5EF-B6FB2F8397AF}" type="presParOf" srcId="{17414FD9-9BDB-4036-99FE-6200F74330AA}" destId="{40E518F1-65B1-4D43-86A1-7FAA793125ED}" srcOrd="0" destOrd="0" presId="urn:microsoft.com/office/officeart/2016/7/layout/LinearBlockProcessNumbered"/>
    <dgm:cxn modelId="{88AE58E4-C414-48A4-8A98-7CFA18C540BE}" type="presParOf" srcId="{40E518F1-65B1-4D43-86A1-7FAA793125ED}" destId="{9275C417-DBF7-489C-8EE7-8169389BD977}" srcOrd="0" destOrd="0" presId="urn:microsoft.com/office/officeart/2016/7/layout/LinearBlockProcessNumbered"/>
    <dgm:cxn modelId="{77E3F6A1-A600-498B-9592-F29A104AD43B}" type="presParOf" srcId="{40E518F1-65B1-4D43-86A1-7FAA793125ED}" destId="{BD9B0676-D751-4A38-ADAD-10ACFD107A77}" srcOrd="1" destOrd="0" presId="urn:microsoft.com/office/officeart/2016/7/layout/LinearBlockProcessNumbered"/>
    <dgm:cxn modelId="{546E70E6-166D-49FC-A998-0FD2F9731837}" type="presParOf" srcId="{40E518F1-65B1-4D43-86A1-7FAA793125ED}" destId="{8953DF28-172A-4805-B69E-1400A9877489}" srcOrd="2" destOrd="0" presId="urn:microsoft.com/office/officeart/2016/7/layout/LinearBlockProcessNumbered"/>
    <dgm:cxn modelId="{48A9D77A-3A56-41CB-B7F3-071526C4AFBB}" type="presParOf" srcId="{17414FD9-9BDB-4036-99FE-6200F74330AA}" destId="{CC224D10-07CE-4103-8DE5-13260D57E953}" srcOrd="1" destOrd="0" presId="urn:microsoft.com/office/officeart/2016/7/layout/LinearBlockProcessNumbered"/>
    <dgm:cxn modelId="{C986369D-FA18-4FF3-8B54-A7D8E2621997}" type="presParOf" srcId="{17414FD9-9BDB-4036-99FE-6200F74330AA}" destId="{E128C9C9-C8EF-4D3B-A7F4-B8382ABB68FD}" srcOrd="2" destOrd="0" presId="urn:microsoft.com/office/officeart/2016/7/layout/LinearBlockProcessNumbered"/>
    <dgm:cxn modelId="{309D596E-E955-4923-9375-055DAD8AAFDD}" type="presParOf" srcId="{E128C9C9-C8EF-4D3B-A7F4-B8382ABB68FD}" destId="{94A7823A-7909-4A8D-BE25-787C99EE9E5D}" srcOrd="0" destOrd="0" presId="urn:microsoft.com/office/officeart/2016/7/layout/LinearBlockProcessNumbered"/>
    <dgm:cxn modelId="{691CF8A2-02CE-4B80-9DE8-B30B0995F6F7}" type="presParOf" srcId="{E128C9C9-C8EF-4D3B-A7F4-B8382ABB68FD}" destId="{D1F8BA3F-08C6-4DB1-9B7D-941C9886C1C5}" srcOrd="1" destOrd="0" presId="urn:microsoft.com/office/officeart/2016/7/layout/LinearBlockProcessNumbered"/>
    <dgm:cxn modelId="{10D7F098-36F4-4484-8810-B99F125CBE39}" type="presParOf" srcId="{E128C9C9-C8EF-4D3B-A7F4-B8382ABB68FD}" destId="{E84B4779-B5C6-49F9-B850-9672FBAEFAE2}" srcOrd="2" destOrd="0" presId="urn:microsoft.com/office/officeart/2016/7/layout/LinearBlockProcessNumbered"/>
    <dgm:cxn modelId="{DB56DC92-0615-43E0-92B7-83E39758C4D8}" type="presParOf" srcId="{17414FD9-9BDB-4036-99FE-6200F74330AA}" destId="{46ACD5E0-A9E1-46E3-89E5-0A5AC6C28968}" srcOrd="3" destOrd="0" presId="urn:microsoft.com/office/officeart/2016/7/layout/LinearBlockProcessNumbered"/>
    <dgm:cxn modelId="{C33E6ED9-FE47-4302-8502-A14382403DDD}" type="presParOf" srcId="{17414FD9-9BDB-4036-99FE-6200F74330AA}" destId="{E630154F-7A98-467F-8586-7D825341F7EC}" srcOrd="4" destOrd="0" presId="urn:microsoft.com/office/officeart/2016/7/layout/LinearBlockProcessNumbered"/>
    <dgm:cxn modelId="{6EE78A8C-0516-404E-8F44-EB9369866CD0}" type="presParOf" srcId="{E630154F-7A98-467F-8586-7D825341F7EC}" destId="{CE3A3350-DEDB-4690-84E1-45E8BBC0DD73}" srcOrd="0" destOrd="0" presId="urn:microsoft.com/office/officeart/2016/7/layout/LinearBlockProcessNumbered"/>
    <dgm:cxn modelId="{7CFFE692-E7DB-49FD-8CAD-59D3B4437E21}" type="presParOf" srcId="{E630154F-7A98-467F-8586-7D825341F7EC}" destId="{A15CEC2F-3B6B-400D-9548-C072A613F112}" srcOrd="1" destOrd="0" presId="urn:microsoft.com/office/officeart/2016/7/layout/LinearBlockProcessNumbered"/>
    <dgm:cxn modelId="{8688A925-CCA6-4ACD-98DB-8E7EB648B589}" type="presParOf" srcId="{E630154F-7A98-467F-8586-7D825341F7EC}" destId="{8CF92504-DDCD-487B-B8F0-DDA32C766C4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7E2DC6-D785-42A0-BC41-8D3B47C55CB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8F41D3A-7468-4BD7-B55A-CD3D457232DC}">
      <dgm:prSet/>
      <dgm:spPr/>
      <dgm:t>
        <a:bodyPr/>
        <a:lstStyle/>
        <a:p>
          <a:r>
            <a:rPr lang="en-GB"/>
            <a:t>Products and all child pages inside it (like /</a:t>
          </a:r>
          <a:r>
            <a:rPr lang="en-GB" dirty="0"/>
            <a:t>products/[</a:t>
          </a:r>
          <a:r>
            <a:rPr lang="en-GB"/>
            <a:t>id]) will use this layout</a:t>
          </a:r>
          <a:r>
            <a:rPr lang="en-GB" dirty="0"/>
            <a:t>.</a:t>
          </a:r>
          <a:endParaRPr lang="en-US" dirty="0"/>
        </a:p>
      </dgm:t>
    </dgm:pt>
    <dgm:pt modelId="{96E5AE33-6322-4382-9923-AD927D79F93F}" type="parTrans" cxnId="{D57E2E9E-3CD3-4AE0-BFFB-C823728BF42F}">
      <dgm:prSet/>
      <dgm:spPr/>
      <dgm:t>
        <a:bodyPr/>
        <a:lstStyle/>
        <a:p>
          <a:endParaRPr lang="en-US"/>
        </a:p>
      </dgm:t>
    </dgm:pt>
    <dgm:pt modelId="{06506420-B063-4904-90CD-17E77E70EB8C}" type="sibTrans" cxnId="{D57E2E9E-3CD3-4AE0-BFFB-C823728BF42F}">
      <dgm:prSet/>
      <dgm:spPr/>
      <dgm:t>
        <a:bodyPr/>
        <a:lstStyle/>
        <a:p>
          <a:endParaRPr lang="en-US"/>
        </a:p>
      </dgm:t>
    </dgm:pt>
    <dgm:pt modelId="{6FBD1F03-67D7-420D-9577-709A2248F432}">
      <dgm:prSet/>
      <dgm:spPr/>
      <dgm:t>
        <a:bodyPr/>
        <a:lstStyle/>
        <a:p>
          <a:r>
            <a:rPr lang="en-GB"/>
            <a:t>It inherits the global layout (</a:t>
          </a:r>
          <a:r>
            <a:rPr lang="en-GB" dirty="0" err="1"/>
            <a:t>src</a:t>
          </a:r>
          <a:r>
            <a:rPr lang="en-GB" dirty="0"/>
            <a:t>/routes/+</a:t>
          </a:r>
          <a:r>
            <a:rPr lang="en-GB" dirty="0" err="1"/>
            <a:t>layout.svelte</a:t>
          </a:r>
          <a:r>
            <a:rPr lang="en-GB" dirty="0"/>
            <a:t>).</a:t>
          </a:r>
          <a:endParaRPr lang="en-US" dirty="0"/>
        </a:p>
      </dgm:t>
    </dgm:pt>
    <dgm:pt modelId="{8A9099C9-D551-4ED3-BE53-833CE6B30767}" type="parTrans" cxnId="{7E38727D-F8FD-4435-8C3E-C7583C22D5E8}">
      <dgm:prSet/>
      <dgm:spPr/>
      <dgm:t>
        <a:bodyPr/>
        <a:lstStyle/>
        <a:p>
          <a:endParaRPr lang="en-US"/>
        </a:p>
      </dgm:t>
    </dgm:pt>
    <dgm:pt modelId="{8B4A0D4A-F172-477B-B1D9-5F50D87DCC55}" type="sibTrans" cxnId="{7E38727D-F8FD-4435-8C3E-C7583C22D5E8}">
      <dgm:prSet/>
      <dgm:spPr/>
      <dgm:t>
        <a:bodyPr/>
        <a:lstStyle/>
        <a:p>
          <a:endParaRPr lang="en-US"/>
        </a:p>
      </dgm:t>
    </dgm:pt>
    <dgm:pt modelId="{F03EBFBA-6595-48F9-85F4-5553A6699D90}">
      <dgm:prSet/>
      <dgm:spPr/>
      <dgm:t>
        <a:bodyPr/>
        <a:lstStyle/>
        <a:p>
          <a:r>
            <a:rPr lang="en-GB"/>
            <a:t>Custom styling for product pages is added</a:t>
          </a:r>
          <a:r>
            <a:rPr lang="en-GB" dirty="0"/>
            <a:t>.</a:t>
          </a:r>
          <a:endParaRPr lang="en-US" dirty="0"/>
        </a:p>
      </dgm:t>
    </dgm:pt>
    <dgm:pt modelId="{3FB24D80-473D-48BB-95DA-79956341AD9B}" type="parTrans" cxnId="{600B45F9-DD5E-47C8-846D-403BE33E357A}">
      <dgm:prSet/>
      <dgm:spPr/>
      <dgm:t>
        <a:bodyPr/>
        <a:lstStyle/>
        <a:p>
          <a:endParaRPr lang="en-US"/>
        </a:p>
      </dgm:t>
    </dgm:pt>
    <dgm:pt modelId="{9A5F44B8-4A78-485B-AEBB-FFEFC446234C}" type="sibTrans" cxnId="{600B45F9-DD5E-47C8-846D-403BE33E357A}">
      <dgm:prSet/>
      <dgm:spPr/>
      <dgm:t>
        <a:bodyPr/>
        <a:lstStyle/>
        <a:p>
          <a:endParaRPr lang="en-US"/>
        </a:p>
      </dgm:t>
    </dgm:pt>
    <dgm:pt modelId="{0CDB4718-05A0-4219-9061-A2459D79C4C6}">
      <dgm:prSet/>
      <dgm:spPr/>
      <dgm:t>
        <a:bodyPr/>
        <a:lstStyle/>
        <a:p>
          <a:r>
            <a:rPr lang="en-GB"/>
            <a:t>✅ Nested layouts give flexibility – The product section has its own look and feel while still using the global navbar</a:t>
          </a:r>
          <a:r>
            <a:rPr lang="en-GB" dirty="0"/>
            <a:t>/footer.</a:t>
          </a:r>
          <a:endParaRPr lang="en-US" dirty="0"/>
        </a:p>
      </dgm:t>
    </dgm:pt>
    <dgm:pt modelId="{A1C33B82-312F-461E-9C3E-383D35C982B2}" type="parTrans" cxnId="{CC2BE565-E64D-4496-BE88-23AA8C06C5AD}">
      <dgm:prSet/>
      <dgm:spPr/>
      <dgm:t>
        <a:bodyPr/>
        <a:lstStyle/>
        <a:p>
          <a:endParaRPr lang="en-US"/>
        </a:p>
      </dgm:t>
    </dgm:pt>
    <dgm:pt modelId="{FC5FF7D3-8C49-46B1-BC37-0663B3066123}" type="sibTrans" cxnId="{CC2BE565-E64D-4496-BE88-23AA8C06C5AD}">
      <dgm:prSet/>
      <dgm:spPr/>
      <dgm:t>
        <a:bodyPr/>
        <a:lstStyle/>
        <a:p>
          <a:endParaRPr lang="en-US"/>
        </a:p>
      </dgm:t>
    </dgm:pt>
    <dgm:pt modelId="{1ED3019E-DDF1-45C7-B8B6-3EFB21F6DEAD}" type="pres">
      <dgm:prSet presAssocID="{F07E2DC6-D785-42A0-BC41-8D3B47C55CB6}" presName="vert0" presStyleCnt="0">
        <dgm:presLayoutVars>
          <dgm:dir/>
          <dgm:animOne val="branch"/>
          <dgm:animLvl val="lvl"/>
        </dgm:presLayoutVars>
      </dgm:prSet>
      <dgm:spPr/>
    </dgm:pt>
    <dgm:pt modelId="{120A8C3B-36EE-472D-94AE-48B7147562EC}" type="pres">
      <dgm:prSet presAssocID="{78F41D3A-7468-4BD7-B55A-CD3D457232DC}" presName="thickLine" presStyleLbl="alignNode1" presStyleIdx="0" presStyleCnt="4"/>
      <dgm:spPr/>
    </dgm:pt>
    <dgm:pt modelId="{D4B5EB59-4960-4171-8AC9-5FAE66847051}" type="pres">
      <dgm:prSet presAssocID="{78F41D3A-7468-4BD7-B55A-CD3D457232DC}" presName="horz1" presStyleCnt="0"/>
      <dgm:spPr/>
    </dgm:pt>
    <dgm:pt modelId="{DC1CD33F-3D24-49C8-933C-05C9071704CA}" type="pres">
      <dgm:prSet presAssocID="{78F41D3A-7468-4BD7-B55A-CD3D457232DC}" presName="tx1" presStyleLbl="revTx" presStyleIdx="0" presStyleCnt="4"/>
      <dgm:spPr/>
    </dgm:pt>
    <dgm:pt modelId="{93965797-896E-4AA2-AC87-B974E189202E}" type="pres">
      <dgm:prSet presAssocID="{78F41D3A-7468-4BD7-B55A-CD3D457232DC}" presName="vert1" presStyleCnt="0"/>
      <dgm:spPr/>
    </dgm:pt>
    <dgm:pt modelId="{671C9692-171B-4763-8E31-6C16C6079331}" type="pres">
      <dgm:prSet presAssocID="{6FBD1F03-67D7-420D-9577-709A2248F432}" presName="thickLine" presStyleLbl="alignNode1" presStyleIdx="1" presStyleCnt="4"/>
      <dgm:spPr/>
    </dgm:pt>
    <dgm:pt modelId="{87343990-363E-4D19-8995-B1D35915C6B5}" type="pres">
      <dgm:prSet presAssocID="{6FBD1F03-67D7-420D-9577-709A2248F432}" presName="horz1" presStyleCnt="0"/>
      <dgm:spPr/>
    </dgm:pt>
    <dgm:pt modelId="{047365FB-10D8-4562-B656-FD59CC29C675}" type="pres">
      <dgm:prSet presAssocID="{6FBD1F03-67D7-420D-9577-709A2248F432}" presName="tx1" presStyleLbl="revTx" presStyleIdx="1" presStyleCnt="4"/>
      <dgm:spPr/>
    </dgm:pt>
    <dgm:pt modelId="{4F261B5A-0226-4E7D-BA54-067998ABB863}" type="pres">
      <dgm:prSet presAssocID="{6FBD1F03-67D7-420D-9577-709A2248F432}" presName="vert1" presStyleCnt="0"/>
      <dgm:spPr/>
    </dgm:pt>
    <dgm:pt modelId="{82ABABCE-4F94-4F61-B63B-3C0BAE9A7E8C}" type="pres">
      <dgm:prSet presAssocID="{F03EBFBA-6595-48F9-85F4-5553A6699D90}" presName="thickLine" presStyleLbl="alignNode1" presStyleIdx="2" presStyleCnt="4"/>
      <dgm:spPr/>
    </dgm:pt>
    <dgm:pt modelId="{08383C97-43F2-451D-8FFA-28995747EC38}" type="pres">
      <dgm:prSet presAssocID="{F03EBFBA-6595-48F9-85F4-5553A6699D90}" presName="horz1" presStyleCnt="0"/>
      <dgm:spPr/>
    </dgm:pt>
    <dgm:pt modelId="{2B3F888D-0C38-4835-8C24-F915C311E818}" type="pres">
      <dgm:prSet presAssocID="{F03EBFBA-6595-48F9-85F4-5553A6699D90}" presName="tx1" presStyleLbl="revTx" presStyleIdx="2" presStyleCnt="4"/>
      <dgm:spPr/>
    </dgm:pt>
    <dgm:pt modelId="{31133D1A-CBF7-4252-B143-73C5701D99C9}" type="pres">
      <dgm:prSet presAssocID="{F03EBFBA-6595-48F9-85F4-5553A6699D90}" presName="vert1" presStyleCnt="0"/>
      <dgm:spPr/>
    </dgm:pt>
    <dgm:pt modelId="{0B43DE4D-01FA-442B-86D0-A1872DF6BB67}" type="pres">
      <dgm:prSet presAssocID="{0CDB4718-05A0-4219-9061-A2459D79C4C6}" presName="thickLine" presStyleLbl="alignNode1" presStyleIdx="3" presStyleCnt="4"/>
      <dgm:spPr/>
    </dgm:pt>
    <dgm:pt modelId="{5B517D83-6965-4982-822E-647219069360}" type="pres">
      <dgm:prSet presAssocID="{0CDB4718-05A0-4219-9061-A2459D79C4C6}" presName="horz1" presStyleCnt="0"/>
      <dgm:spPr/>
    </dgm:pt>
    <dgm:pt modelId="{1160E0CA-7FF0-43AC-B062-5ABB01AC5BD4}" type="pres">
      <dgm:prSet presAssocID="{0CDB4718-05A0-4219-9061-A2459D79C4C6}" presName="tx1" presStyleLbl="revTx" presStyleIdx="3" presStyleCnt="4"/>
      <dgm:spPr/>
    </dgm:pt>
    <dgm:pt modelId="{331A60FA-17B6-4B14-BDCD-F67F89BAAB00}" type="pres">
      <dgm:prSet presAssocID="{0CDB4718-05A0-4219-9061-A2459D79C4C6}" presName="vert1" presStyleCnt="0"/>
      <dgm:spPr/>
    </dgm:pt>
  </dgm:ptLst>
  <dgm:cxnLst>
    <dgm:cxn modelId="{949B0C34-715F-4F76-ACF2-B315463614C3}" type="presOf" srcId="{6FBD1F03-67D7-420D-9577-709A2248F432}" destId="{047365FB-10D8-4562-B656-FD59CC29C675}" srcOrd="0" destOrd="0" presId="urn:microsoft.com/office/officeart/2008/layout/LinedList"/>
    <dgm:cxn modelId="{CC2BE565-E64D-4496-BE88-23AA8C06C5AD}" srcId="{F07E2DC6-D785-42A0-BC41-8D3B47C55CB6}" destId="{0CDB4718-05A0-4219-9061-A2459D79C4C6}" srcOrd="3" destOrd="0" parTransId="{A1C33B82-312F-461E-9C3E-383D35C982B2}" sibTransId="{FC5FF7D3-8C49-46B1-BC37-0663B3066123}"/>
    <dgm:cxn modelId="{21032369-0AD0-4120-8831-B1DDEC127211}" type="presOf" srcId="{0CDB4718-05A0-4219-9061-A2459D79C4C6}" destId="{1160E0CA-7FF0-43AC-B062-5ABB01AC5BD4}" srcOrd="0" destOrd="0" presId="urn:microsoft.com/office/officeart/2008/layout/LinedList"/>
    <dgm:cxn modelId="{7E38727D-F8FD-4435-8C3E-C7583C22D5E8}" srcId="{F07E2DC6-D785-42A0-BC41-8D3B47C55CB6}" destId="{6FBD1F03-67D7-420D-9577-709A2248F432}" srcOrd="1" destOrd="0" parTransId="{8A9099C9-D551-4ED3-BE53-833CE6B30767}" sibTransId="{8B4A0D4A-F172-477B-B1D9-5F50D87DCC55}"/>
    <dgm:cxn modelId="{14384F97-755D-44CE-933D-F872EAB83E33}" type="presOf" srcId="{F07E2DC6-D785-42A0-BC41-8D3B47C55CB6}" destId="{1ED3019E-DDF1-45C7-B8B6-3EFB21F6DEAD}" srcOrd="0" destOrd="0" presId="urn:microsoft.com/office/officeart/2008/layout/LinedList"/>
    <dgm:cxn modelId="{D57E2E9E-3CD3-4AE0-BFFB-C823728BF42F}" srcId="{F07E2DC6-D785-42A0-BC41-8D3B47C55CB6}" destId="{78F41D3A-7468-4BD7-B55A-CD3D457232DC}" srcOrd="0" destOrd="0" parTransId="{96E5AE33-6322-4382-9923-AD927D79F93F}" sibTransId="{06506420-B063-4904-90CD-17E77E70EB8C}"/>
    <dgm:cxn modelId="{D82D2AC3-4564-4357-9218-51FDADD059CB}" type="presOf" srcId="{78F41D3A-7468-4BD7-B55A-CD3D457232DC}" destId="{DC1CD33F-3D24-49C8-933C-05C9071704CA}" srcOrd="0" destOrd="0" presId="urn:microsoft.com/office/officeart/2008/layout/LinedList"/>
    <dgm:cxn modelId="{9D482BE7-0805-459D-8009-FC05C80B4413}" type="presOf" srcId="{F03EBFBA-6595-48F9-85F4-5553A6699D90}" destId="{2B3F888D-0C38-4835-8C24-F915C311E818}" srcOrd="0" destOrd="0" presId="urn:microsoft.com/office/officeart/2008/layout/LinedList"/>
    <dgm:cxn modelId="{600B45F9-DD5E-47C8-846D-403BE33E357A}" srcId="{F07E2DC6-D785-42A0-BC41-8D3B47C55CB6}" destId="{F03EBFBA-6595-48F9-85F4-5553A6699D90}" srcOrd="2" destOrd="0" parTransId="{3FB24D80-473D-48BB-95DA-79956341AD9B}" sibTransId="{9A5F44B8-4A78-485B-AEBB-FFEFC446234C}"/>
    <dgm:cxn modelId="{8438EED7-F11E-42AB-AD1E-74F464CABD27}" type="presParOf" srcId="{1ED3019E-DDF1-45C7-B8B6-3EFB21F6DEAD}" destId="{120A8C3B-36EE-472D-94AE-48B7147562EC}" srcOrd="0" destOrd="0" presId="urn:microsoft.com/office/officeart/2008/layout/LinedList"/>
    <dgm:cxn modelId="{F0112FA3-D1C5-4FB0-9D21-5B627D4B3428}" type="presParOf" srcId="{1ED3019E-DDF1-45C7-B8B6-3EFB21F6DEAD}" destId="{D4B5EB59-4960-4171-8AC9-5FAE66847051}" srcOrd="1" destOrd="0" presId="urn:microsoft.com/office/officeart/2008/layout/LinedList"/>
    <dgm:cxn modelId="{FA1B2976-03F6-4C8E-B9EB-1020D4C120AD}" type="presParOf" srcId="{D4B5EB59-4960-4171-8AC9-5FAE66847051}" destId="{DC1CD33F-3D24-49C8-933C-05C9071704CA}" srcOrd="0" destOrd="0" presId="urn:microsoft.com/office/officeart/2008/layout/LinedList"/>
    <dgm:cxn modelId="{26537314-7D7B-44F0-9FBB-EDDCE0D277E8}" type="presParOf" srcId="{D4B5EB59-4960-4171-8AC9-5FAE66847051}" destId="{93965797-896E-4AA2-AC87-B974E189202E}" srcOrd="1" destOrd="0" presId="urn:microsoft.com/office/officeart/2008/layout/LinedList"/>
    <dgm:cxn modelId="{DABBA231-3CA0-4049-A7B7-7D604D23373B}" type="presParOf" srcId="{1ED3019E-DDF1-45C7-B8B6-3EFB21F6DEAD}" destId="{671C9692-171B-4763-8E31-6C16C6079331}" srcOrd="2" destOrd="0" presId="urn:microsoft.com/office/officeart/2008/layout/LinedList"/>
    <dgm:cxn modelId="{31BEF544-443A-4F1A-82AF-BAD685AAA2F2}" type="presParOf" srcId="{1ED3019E-DDF1-45C7-B8B6-3EFB21F6DEAD}" destId="{87343990-363E-4D19-8995-B1D35915C6B5}" srcOrd="3" destOrd="0" presId="urn:microsoft.com/office/officeart/2008/layout/LinedList"/>
    <dgm:cxn modelId="{CDD35075-8A06-4EDD-BC14-F1CF30A00D95}" type="presParOf" srcId="{87343990-363E-4D19-8995-B1D35915C6B5}" destId="{047365FB-10D8-4562-B656-FD59CC29C675}" srcOrd="0" destOrd="0" presId="urn:microsoft.com/office/officeart/2008/layout/LinedList"/>
    <dgm:cxn modelId="{194491CC-EF20-45DE-97C9-FADED37412D3}" type="presParOf" srcId="{87343990-363E-4D19-8995-B1D35915C6B5}" destId="{4F261B5A-0226-4E7D-BA54-067998ABB863}" srcOrd="1" destOrd="0" presId="urn:microsoft.com/office/officeart/2008/layout/LinedList"/>
    <dgm:cxn modelId="{BE9E8330-2FFC-4AAC-9716-132A1147DE9C}" type="presParOf" srcId="{1ED3019E-DDF1-45C7-B8B6-3EFB21F6DEAD}" destId="{82ABABCE-4F94-4F61-B63B-3C0BAE9A7E8C}" srcOrd="4" destOrd="0" presId="urn:microsoft.com/office/officeart/2008/layout/LinedList"/>
    <dgm:cxn modelId="{203A8A14-30F2-42AD-9058-C07C8ACA9DFC}" type="presParOf" srcId="{1ED3019E-DDF1-45C7-B8B6-3EFB21F6DEAD}" destId="{08383C97-43F2-451D-8FFA-28995747EC38}" srcOrd="5" destOrd="0" presId="urn:microsoft.com/office/officeart/2008/layout/LinedList"/>
    <dgm:cxn modelId="{B8EF3B8B-9F49-4B17-8E9B-232D28532891}" type="presParOf" srcId="{08383C97-43F2-451D-8FFA-28995747EC38}" destId="{2B3F888D-0C38-4835-8C24-F915C311E818}" srcOrd="0" destOrd="0" presId="urn:microsoft.com/office/officeart/2008/layout/LinedList"/>
    <dgm:cxn modelId="{8DFD126E-7EF0-4849-BEF2-786DC6893B04}" type="presParOf" srcId="{08383C97-43F2-451D-8FFA-28995747EC38}" destId="{31133D1A-CBF7-4252-B143-73C5701D99C9}" srcOrd="1" destOrd="0" presId="urn:microsoft.com/office/officeart/2008/layout/LinedList"/>
    <dgm:cxn modelId="{2FF80D33-10F3-478F-A697-ACCE16244004}" type="presParOf" srcId="{1ED3019E-DDF1-45C7-B8B6-3EFB21F6DEAD}" destId="{0B43DE4D-01FA-442B-86D0-A1872DF6BB67}" srcOrd="6" destOrd="0" presId="urn:microsoft.com/office/officeart/2008/layout/LinedList"/>
    <dgm:cxn modelId="{4BD4FAFF-092A-4DDF-B6FD-C5025BDA5C89}" type="presParOf" srcId="{1ED3019E-DDF1-45C7-B8B6-3EFB21F6DEAD}" destId="{5B517D83-6965-4982-822E-647219069360}" srcOrd="7" destOrd="0" presId="urn:microsoft.com/office/officeart/2008/layout/LinedList"/>
    <dgm:cxn modelId="{FD3D60EC-75FE-4B37-9B39-28F7F4456C27}" type="presParOf" srcId="{5B517D83-6965-4982-822E-647219069360}" destId="{1160E0CA-7FF0-43AC-B062-5ABB01AC5BD4}" srcOrd="0" destOrd="0" presId="urn:microsoft.com/office/officeart/2008/layout/LinedList"/>
    <dgm:cxn modelId="{9790C1C6-F254-4D71-AB38-34B76ADAAFD8}" type="presParOf" srcId="{5B517D83-6965-4982-822E-647219069360}" destId="{331A60FA-17B6-4B14-BDCD-F67F89BAAB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EBC7089-CA7A-4C2F-BC41-9134B93A1ADF}"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351CD1-F561-49FC-BA5B-900D8EF172B9}">
      <dgm:prSet/>
      <dgm:spPr/>
      <dgm:t>
        <a:bodyPr/>
        <a:lstStyle/>
        <a:p>
          <a:pPr>
            <a:defRPr cap="all"/>
          </a:pPr>
          <a:r>
            <a:rPr lang="en-GB"/>
            <a:t>Instead of repeating code for buttons, cards, modals, create components in src</a:t>
          </a:r>
          <a:r>
            <a:rPr lang="en-GB" dirty="0"/>
            <a:t>/lib/components.</a:t>
          </a:r>
          <a:endParaRPr lang="en-US" dirty="0"/>
        </a:p>
      </dgm:t>
    </dgm:pt>
    <dgm:pt modelId="{DFA959B4-C244-4176-B345-1A8649071417}" type="parTrans" cxnId="{AF8F58FC-0460-4E04-84C4-EDEE4184EA76}">
      <dgm:prSet/>
      <dgm:spPr/>
      <dgm:t>
        <a:bodyPr/>
        <a:lstStyle/>
        <a:p>
          <a:endParaRPr lang="en-US"/>
        </a:p>
      </dgm:t>
    </dgm:pt>
    <dgm:pt modelId="{18238C17-3600-4A4A-A1D0-D0F08AE6E556}" type="sibTrans" cxnId="{AF8F58FC-0460-4E04-84C4-EDEE4184EA76}">
      <dgm:prSet/>
      <dgm:spPr/>
      <dgm:t>
        <a:bodyPr/>
        <a:lstStyle/>
        <a:p>
          <a:endParaRPr lang="en-US"/>
        </a:p>
      </dgm:t>
    </dgm:pt>
    <dgm:pt modelId="{C4197BF5-7B43-42ED-9C55-29768A3D01D0}">
      <dgm:prSet/>
      <dgm:spPr/>
      <dgm:t>
        <a:bodyPr/>
        <a:lstStyle/>
        <a:p>
          <a:pPr>
            <a:defRPr cap="all"/>
          </a:pPr>
          <a:r>
            <a:rPr lang="en-GB"/>
            <a:t>✅ </a:t>
          </a:r>
          <a:r>
            <a:rPr lang="en-GB" b="1"/>
            <a:t>Best for buttons, modals, reusable UI elements</a:t>
          </a:r>
          <a:endParaRPr lang="en-US" dirty="0"/>
        </a:p>
      </dgm:t>
    </dgm:pt>
    <dgm:pt modelId="{63737D29-4185-469C-A52C-1A88CC30359F}" type="parTrans" cxnId="{B288ECC6-4718-46EF-82CB-50B47324B66F}">
      <dgm:prSet/>
      <dgm:spPr/>
      <dgm:t>
        <a:bodyPr/>
        <a:lstStyle/>
        <a:p>
          <a:endParaRPr lang="en-US"/>
        </a:p>
      </dgm:t>
    </dgm:pt>
    <dgm:pt modelId="{4CAFA073-24E3-49E5-83E8-63CBD5A132E1}" type="sibTrans" cxnId="{B288ECC6-4718-46EF-82CB-50B47324B66F}">
      <dgm:prSet/>
      <dgm:spPr/>
      <dgm:t>
        <a:bodyPr/>
        <a:lstStyle/>
        <a:p>
          <a:endParaRPr lang="en-US"/>
        </a:p>
      </dgm:t>
    </dgm:pt>
    <dgm:pt modelId="{072BF7B4-D819-4B1C-83B4-5845A12557E6}">
      <dgm:prSet/>
      <dgm:spPr/>
      <dgm:t>
        <a:bodyPr/>
        <a:lstStyle/>
        <a:p>
          <a:pPr>
            <a:defRPr cap="all"/>
          </a:pPr>
          <a:r>
            <a:rPr lang="en-GB"/>
            <a:t>✅ </a:t>
          </a:r>
          <a:r>
            <a:rPr lang="en-GB" b="1"/>
            <a:t>Keeps layouts/pages simpler and cleaner</a:t>
          </a:r>
          <a:endParaRPr lang="en-US" dirty="0"/>
        </a:p>
      </dgm:t>
    </dgm:pt>
    <dgm:pt modelId="{C0EEADBF-436B-4287-9F4E-6963523CBC4C}" type="parTrans" cxnId="{0B6ED5A5-2CEE-410E-94E1-6DFE4DB94BAF}">
      <dgm:prSet/>
      <dgm:spPr/>
      <dgm:t>
        <a:bodyPr/>
        <a:lstStyle/>
        <a:p>
          <a:endParaRPr lang="en-US"/>
        </a:p>
      </dgm:t>
    </dgm:pt>
    <dgm:pt modelId="{E43FC8F3-56EC-48C9-AE3E-0C4D32742BCC}" type="sibTrans" cxnId="{0B6ED5A5-2CEE-410E-94E1-6DFE4DB94BAF}">
      <dgm:prSet/>
      <dgm:spPr/>
      <dgm:t>
        <a:bodyPr/>
        <a:lstStyle/>
        <a:p>
          <a:endParaRPr lang="en-US"/>
        </a:p>
      </dgm:t>
    </dgm:pt>
    <dgm:pt modelId="{95E0D9C7-C86D-400C-B3FC-EB79F6AEF25E}" type="pres">
      <dgm:prSet presAssocID="{9EBC7089-CA7A-4C2F-BC41-9134B93A1ADF}" presName="root" presStyleCnt="0">
        <dgm:presLayoutVars>
          <dgm:dir/>
          <dgm:resizeHandles val="exact"/>
        </dgm:presLayoutVars>
      </dgm:prSet>
      <dgm:spPr/>
    </dgm:pt>
    <dgm:pt modelId="{BBDF8E3D-B490-46AC-A063-4E6FDF75604B}" type="pres">
      <dgm:prSet presAssocID="{A8351CD1-F561-49FC-BA5B-900D8EF172B9}" presName="compNode" presStyleCnt="0"/>
      <dgm:spPr/>
    </dgm:pt>
    <dgm:pt modelId="{7B0A5CD7-8C84-43AE-803E-9756F22D05E7}" type="pres">
      <dgm:prSet presAssocID="{A8351CD1-F561-49FC-BA5B-900D8EF172B9}" presName="iconBgRect" presStyleLbl="bgShp" presStyleIdx="0" presStyleCnt="3"/>
      <dgm:spPr/>
    </dgm:pt>
    <dgm:pt modelId="{03BC5422-FE23-46DA-87F0-6151A7FFE1A4}" type="pres">
      <dgm:prSet presAssocID="{A8351CD1-F561-49FC-BA5B-900D8EF172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C69DC672-2C5D-420D-98F7-A515599C51E0}" type="pres">
      <dgm:prSet presAssocID="{A8351CD1-F561-49FC-BA5B-900D8EF172B9}" presName="spaceRect" presStyleCnt="0"/>
      <dgm:spPr/>
    </dgm:pt>
    <dgm:pt modelId="{3046C921-F6E7-4BAF-BE34-91D3E53ED190}" type="pres">
      <dgm:prSet presAssocID="{A8351CD1-F561-49FC-BA5B-900D8EF172B9}" presName="textRect" presStyleLbl="revTx" presStyleIdx="0" presStyleCnt="3">
        <dgm:presLayoutVars>
          <dgm:chMax val="1"/>
          <dgm:chPref val="1"/>
        </dgm:presLayoutVars>
      </dgm:prSet>
      <dgm:spPr/>
    </dgm:pt>
    <dgm:pt modelId="{CBE499A7-ED36-4B5F-B66C-7BDD9FCF6AD0}" type="pres">
      <dgm:prSet presAssocID="{18238C17-3600-4A4A-A1D0-D0F08AE6E556}" presName="sibTrans" presStyleCnt="0"/>
      <dgm:spPr/>
    </dgm:pt>
    <dgm:pt modelId="{A2C4BD19-B249-414B-A606-B5F66B8FF8FB}" type="pres">
      <dgm:prSet presAssocID="{C4197BF5-7B43-42ED-9C55-29768A3D01D0}" presName="compNode" presStyleCnt="0"/>
      <dgm:spPr/>
    </dgm:pt>
    <dgm:pt modelId="{C57BEA51-F9C2-45E2-8C6D-9713D37EE965}" type="pres">
      <dgm:prSet presAssocID="{C4197BF5-7B43-42ED-9C55-29768A3D01D0}" presName="iconBgRect" presStyleLbl="bgShp" presStyleIdx="1" presStyleCnt="3"/>
      <dgm:spPr/>
    </dgm:pt>
    <dgm:pt modelId="{C4529F24-0C0D-42A9-B2E4-DEBAB31C18D6}" type="pres">
      <dgm:prSet presAssocID="{C4197BF5-7B43-42ED-9C55-29768A3D0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3FFF556-C040-4C60-B2C4-517E8A5CC4E0}" type="pres">
      <dgm:prSet presAssocID="{C4197BF5-7B43-42ED-9C55-29768A3D01D0}" presName="spaceRect" presStyleCnt="0"/>
      <dgm:spPr/>
    </dgm:pt>
    <dgm:pt modelId="{2EE5EAC1-631B-4E85-8543-CE94CC48A0CD}" type="pres">
      <dgm:prSet presAssocID="{C4197BF5-7B43-42ED-9C55-29768A3D01D0}" presName="textRect" presStyleLbl="revTx" presStyleIdx="1" presStyleCnt="3">
        <dgm:presLayoutVars>
          <dgm:chMax val="1"/>
          <dgm:chPref val="1"/>
        </dgm:presLayoutVars>
      </dgm:prSet>
      <dgm:spPr/>
    </dgm:pt>
    <dgm:pt modelId="{F4E38B71-4116-4C7B-8787-A2CF8EE5D010}" type="pres">
      <dgm:prSet presAssocID="{4CAFA073-24E3-49E5-83E8-63CBD5A132E1}" presName="sibTrans" presStyleCnt="0"/>
      <dgm:spPr/>
    </dgm:pt>
    <dgm:pt modelId="{58703D05-0FBC-4D65-85E4-51B957E9EE4B}" type="pres">
      <dgm:prSet presAssocID="{072BF7B4-D819-4B1C-83B4-5845A12557E6}" presName="compNode" presStyleCnt="0"/>
      <dgm:spPr/>
    </dgm:pt>
    <dgm:pt modelId="{21508E4C-AFDC-4B8D-B76C-440A5C5226C2}" type="pres">
      <dgm:prSet presAssocID="{072BF7B4-D819-4B1C-83B4-5845A12557E6}" presName="iconBgRect" presStyleLbl="bgShp" presStyleIdx="2" presStyleCnt="3"/>
      <dgm:spPr/>
    </dgm:pt>
    <dgm:pt modelId="{4CD15A8A-4A43-4A77-BFF5-7E451C3FB55B}" type="pres">
      <dgm:prSet presAssocID="{072BF7B4-D819-4B1C-83B4-5845A12557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1F66E91D-FBC5-49B2-ACD8-5D9EB7039A4A}" type="pres">
      <dgm:prSet presAssocID="{072BF7B4-D819-4B1C-83B4-5845A12557E6}" presName="spaceRect" presStyleCnt="0"/>
      <dgm:spPr/>
    </dgm:pt>
    <dgm:pt modelId="{75E906B7-8C86-4544-A35B-56DC4CFF72A0}" type="pres">
      <dgm:prSet presAssocID="{072BF7B4-D819-4B1C-83B4-5845A12557E6}" presName="textRect" presStyleLbl="revTx" presStyleIdx="2" presStyleCnt="3">
        <dgm:presLayoutVars>
          <dgm:chMax val="1"/>
          <dgm:chPref val="1"/>
        </dgm:presLayoutVars>
      </dgm:prSet>
      <dgm:spPr/>
    </dgm:pt>
  </dgm:ptLst>
  <dgm:cxnLst>
    <dgm:cxn modelId="{C7F35F1D-949D-4281-AA84-11B239C90062}" type="presOf" srcId="{9EBC7089-CA7A-4C2F-BC41-9134B93A1ADF}" destId="{95E0D9C7-C86D-400C-B3FC-EB79F6AEF25E}" srcOrd="0" destOrd="0" presId="urn:microsoft.com/office/officeart/2018/5/layout/IconCircleLabelList"/>
    <dgm:cxn modelId="{7C3C6824-977A-402E-BF5E-B8587920D124}" type="presOf" srcId="{A8351CD1-F561-49FC-BA5B-900D8EF172B9}" destId="{3046C921-F6E7-4BAF-BE34-91D3E53ED190}" srcOrd="0" destOrd="0" presId="urn:microsoft.com/office/officeart/2018/5/layout/IconCircleLabelList"/>
    <dgm:cxn modelId="{4E4F575C-1048-488F-BBEB-75C6C930C560}" type="presOf" srcId="{072BF7B4-D819-4B1C-83B4-5845A12557E6}" destId="{75E906B7-8C86-4544-A35B-56DC4CFF72A0}" srcOrd="0" destOrd="0" presId="urn:microsoft.com/office/officeart/2018/5/layout/IconCircleLabelList"/>
    <dgm:cxn modelId="{ACE3C948-0EDF-420A-ADEA-0FC0B3FFAB24}" type="presOf" srcId="{C4197BF5-7B43-42ED-9C55-29768A3D01D0}" destId="{2EE5EAC1-631B-4E85-8543-CE94CC48A0CD}" srcOrd="0" destOrd="0" presId="urn:microsoft.com/office/officeart/2018/5/layout/IconCircleLabelList"/>
    <dgm:cxn modelId="{0B6ED5A5-2CEE-410E-94E1-6DFE4DB94BAF}" srcId="{9EBC7089-CA7A-4C2F-BC41-9134B93A1ADF}" destId="{072BF7B4-D819-4B1C-83B4-5845A12557E6}" srcOrd="2" destOrd="0" parTransId="{C0EEADBF-436B-4287-9F4E-6963523CBC4C}" sibTransId="{E43FC8F3-56EC-48C9-AE3E-0C4D32742BCC}"/>
    <dgm:cxn modelId="{B288ECC6-4718-46EF-82CB-50B47324B66F}" srcId="{9EBC7089-CA7A-4C2F-BC41-9134B93A1ADF}" destId="{C4197BF5-7B43-42ED-9C55-29768A3D01D0}" srcOrd="1" destOrd="0" parTransId="{63737D29-4185-469C-A52C-1A88CC30359F}" sibTransId="{4CAFA073-24E3-49E5-83E8-63CBD5A132E1}"/>
    <dgm:cxn modelId="{AF8F58FC-0460-4E04-84C4-EDEE4184EA76}" srcId="{9EBC7089-CA7A-4C2F-BC41-9134B93A1ADF}" destId="{A8351CD1-F561-49FC-BA5B-900D8EF172B9}" srcOrd="0" destOrd="0" parTransId="{DFA959B4-C244-4176-B345-1A8649071417}" sibTransId="{18238C17-3600-4A4A-A1D0-D0F08AE6E556}"/>
    <dgm:cxn modelId="{821BD235-D167-4870-AB87-0D35F296AB8E}" type="presParOf" srcId="{95E0D9C7-C86D-400C-B3FC-EB79F6AEF25E}" destId="{BBDF8E3D-B490-46AC-A063-4E6FDF75604B}" srcOrd="0" destOrd="0" presId="urn:microsoft.com/office/officeart/2018/5/layout/IconCircleLabelList"/>
    <dgm:cxn modelId="{51601D78-4290-434F-AC42-A46EBF4C1C77}" type="presParOf" srcId="{BBDF8E3D-B490-46AC-A063-4E6FDF75604B}" destId="{7B0A5CD7-8C84-43AE-803E-9756F22D05E7}" srcOrd="0" destOrd="0" presId="urn:microsoft.com/office/officeart/2018/5/layout/IconCircleLabelList"/>
    <dgm:cxn modelId="{D5D26FCA-503C-479C-B062-B456E103622D}" type="presParOf" srcId="{BBDF8E3D-B490-46AC-A063-4E6FDF75604B}" destId="{03BC5422-FE23-46DA-87F0-6151A7FFE1A4}" srcOrd="1" destOrd="0" presId="urn:microsoft.com/office/officeart/2018/5/layout/IconCircleLabelList"/>
    <dgm:cxn modelId="{A641C831-EB7F-4E8C-9FF4-AC3D1F8E96BD}" type="presParOf" srcId="{BBDF8E3D-B490-46AC-A063-4E6FDF75604B}" destId="{C69DC672-2C5D-420D-98F7-A515599C51E0}" srcOrd="2" destOrd="0" presId="urn:microsoft.com/office/officeart/2018/5/layout/IconCircleLabelList"/>
    <dgm:cxn modelId="{2EEB0851-CF08-44D1-9D5A-C91CEF1BF114}" type="presParOf" srcId="{BBDF8E3D-B490-46AC-A063-4E6FDF75604B}" destId="{3046C921-F6E7-4BAF-BE34-91D3E53ED190}" srcOrd="3" destOrd="0" presId="urn:microsoft.com/office/officeart/2018/5/layout/IconCircleLabelList"/>
    <dgm:cxn modelId="{45C59B16-0D84-404B-8149-BDDD895F1426}" type="presParOf" srcId="{95E0D9C7-C86D-400C-B3FC-EB79F6AEF25E}" destId="{CBE499A7-ED36-4B5F-B66C-7BDD9FCF6AD0}" srcOrd="1" destOrd="0" presId="urn:microsoft.com/office/officeart/2018/5/layout/IconCircleLabelList"/>
    <dgm:cxn modelId="{F9FD9557-B461-4E95-A886-FE352264D013}" type="presParOf" srcId="{95E0D9C7-C86D-400C-B3FC-EB79F6AEF25E}" destId="{A2C4BD19-B249-414B-A606-B5F66B8FF8FB}" srcOrd="2" destOrd="0" presId="urn:microsoft.com/office/officeart/2018/5/layout/IconCircleLabelList"/>
    <dgm:cxn modelId="{6076F2AA-1AB7-4C53-A4FD-74348B6A17B2}" type="presParOf" srcId="{A2C4BD19-B249-414B-A606-B5F66B8FF8FB}" destId="{C57BEA51-F9C2-45E2-8C6D-9713D37EE965}" srcOrd="0" destOrd="0" presId="urn:microsoft.com/office/officeart/2018/5/layout/IconCircleLabelList"/>
    <dgm:cxn modelId="{93E7E886-10AB-4F04-8E4D-F720A108185D}" type="presParOf" srcId="{A2C4BD19-B249-414B-A606-B5F66B8FF8FB}" destId="{C4529F24-0C0D-42A9-B2E4-DEBAB31C18D6}" srcOrd="1" destOrd="0" presId="urn:microsoft.com/office/officeart/2018/5/layout/IconCircleLabelList"/>
    <dgm:cxn modelId="{3669BA2D-C9D2-4823-93EC-7E6F06B503B8}" type="presParOf" srcId="{A2C4BD19-B249-414B-A606-B5F66B8FF8FB}" destId="{73FFF556-C040-4C60-B2C4-517E8A5CC4E0}" srcOrd="2" destOrd="0" presId="urn:microsoft.com/office/officeart/2018/5/layout/IconCircleLabelList"/>
    <dgm:cxn modelId="{2B233CB5-865A-477D-A9AB-D25D0A5F1E1F}" type="presParOf" srcId="{A2C4BD19-B249-414B-A606-B5F66B8FF8FB}" destId="{2EE5EAC1-631B-4E85-8543-CE94CC48A0CD}" srcOrd="3" destOrd="0" presId="urn:microsoft.com/office/officeart/2018/5/layout/IconCircleLabelList"/>
    <dgm:cxn modelId="{AEF3CFCC-227F-4908-985A-3ED37C062B40}" type="presParOf" srcId="{95E0D9C7-C86D-400C-B3FC-EB79F6AEF25E}" destId="{F4E38B71-4116-4C7B-8787-A2CF8EE5D010}" srcOrd="3" destOrd="0" presId="urn:microsoft.com/office/officeart/2018/5/layout/IconCircleLabelList"/>
    <dgm:cxn modelId="{1CB4467A-302F-4B90-96D9-D74CFD8CA25F}" type="presParOf" srcId="{95E0D9C7-C86D-400C-B3FC-EB79F6AEF25E}" destId="{58703D05-0FBC-4D65-85E4-51B957E9EE4B}" srcOrd="4" destOrd="0" presId="urn:microsoft.com/office/officeart/2018/5/layout/IconCircleLabelList"/>
    <dgm:cxn modelId="{E7C2F0C5-7300-4617-BA6F-2ECCB8BAE950}" type="presParOf" srcId="{58703D05-0FBC-4D65-85E4-51B957E9EE4B}" destId="{21508E4C-AFDC-4B8D-B76C-440A5C5226C2}" srcOrd="0" destOrd="0" presId="urn:microsoft.com/office/officeart/2018/5/layout/IconCircleLabelList"/>
    <dgm:cxn modelId="{011F1964-92B1-4175-848F-A5D141FA7B80}" type="presParOf" srcId="{58703D05-0FBC-4D65-85E4-51B957E9EE4B}" destId="{4CD15A8A-4A43-4A77-BFF5-7E451C3FB55B}" srcOrd="1" destOrd="0" presId="urn:microsoft.com/office/officeart/2018/5/layout/IconCircleLabelList"/>
    <dgm:cxn modelId="{CC02ABDF-F8D6-4A7F-84EC-A0B9853F6786}" type="presParOf" srcId="{58703D05-0FBC-4D65-85E4-51B957E9EE4B}" destId="{1F66E91D-FBC5-49B2-ACD8-5D9EB7039A4A}" srcOrd="2" destOrd="0" presId="urn:microsoft.com/office/officeart/2018/5/layout/IconCircleLabelList"/>
    <dgm:cxn modelId="{148F0B77-41F4-4346-9256-043402A388B0}" type="presParOf" srcId="{58703D05-0FBC-4D65-85E4-51B957E9EE4B}" destId="{75E906B7-8C86-4544-A35B-56DC4CFF72A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F43E544-A70D-4BEA-9636-0C6C7A33FFF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69411A-2506-4C29-86F8-DA6A12F24510}">
      <dgm:prSet/>
      <dgm:spPr/>
      <dgm:t>
        <a:bodyPr/>
        <a:lstStyle/>
        <a:p>
          <a:pPr>
            <a:defRPr b="1"/>
          </a:pPr>
          <a:r>
            <a:rPr lang="en-GB"/>
            <a:t>Supabase have their own user management example</a:t>
          </a:r>
          <a:r>
            <a:rPr lang="en-GB" dirty="0"/>
            <a:t>.</a:t>
          </a:r>
          <a:endParaRPr lang="en-US" dirty="0"/>
        </a:p>
      </dgm:t>
    </dgm:pt>
    <dgm:pt modelId="{68052DFE-1477-4A7D-BFB4-3C9A64E6A8CA}" type="parTrans" cxnId="{CADFF716-02E8-4616-AABD-292567ABC925}">
      <dgm:prSet/>
      <dgm:spPr/>
      <dgm:t>
        <a:bodyPr/>
        <a:lstStyle/>
        <a:p>
          <a:endParaRPr lang="en-US"/>
        </a:p>
      </dgm:t>
    </dgm:pt>
    <dgm:pt modelId="{34A6EC91-1A47-4206-ADB0-F054A2EF90F8}" type="sibTrans" cxnId="{CADFF716-02E8-4616-AABD-292567ABC925}">
      <dgm:prSet/>
      <dgm:spPr/>
      <dgm:t>
        <a:bodyPr/>
        <a:lstStyle/>
        <a:p>
          <a:endParaRPr lang="en-US"/>
        </a:p>
      </dgm:t>
    </dgm:pt>
    <dgm:pt modelId="{04102D91-A01A-470D-A440-6AA770DAF121}">
      <dgm:prSet/>
      <dgm:spPr/>
      <dgm:t>
        <a:bodyPr/>
        <a:lstStyle/>
        <a:p>
          <a:r>
            <a:rPr lang="en-GB" dirty="0">
              <a:hlinkClick xmlns:r="http://schemas.openxmlformats.org/officeDocument/2006/relationships" r:id="rId1"/>
            </a:rPr>
            <a:t>https://supabase.com/docs/guides/getting-started/tutorials/with-sveltekit</a:t>
          </a:r>
          <a:endParaRPr lang="en-US" dirty="0"/>
        </a:p>
      </dgm:t>
    </dgm:pt>
    <dgm:pt modelId="{98C1A543-EF2E-48F4-A1E9-14B25BC24F1A}" type="parTrans" cxnId="{1967750C-09C9-4F83-BF80-31F2383594A9}">
      <dgm:prSet/>
      <dgm:spPr/>
      <dgm:t>
        <a:bodyPr/>
        <a:lstStyle/>
        <a:p>
          <a:endParaRPr lang="en-US"/>
        </a:p>
      </dgm:t>
    </dgm:pt>
    <dgm:pt modelId="{9DF8AC8F-AA02-4121-9FF2-52BE57882271}" type="sibTrans" cxnId="{1967750C-09C9-4F83-BF80-31F2383594A9}">
      <dgm:prSet/>
      <dgm:spPr/>
      <dgm:t>
        <a:bodyPr/>
        <a:lstStyle/>
        <a:p>
          <a:endParaRPr lang="en-US"/>
        </a:p>
      </dgm:t>
    </dgm:pt>
    <dgm:pt modelId="{ED5044E2-462E-4C39-ACD4-AD88EBDE3EB6}">
      <dgm:prSet/>
      <dgm:spPr/>
      <dgm:t>
        <a:bodyPr/>
        <a:lstStyle/>
        <a:p>
          <a:pPr>
            <a:defRPr b="1"/>
          </a:pPr>
          <a:r>
            <a:rPr lang="en-GB"/>
            <a:t>This tutorial demonstrates how to build a basic user management app</a:t>
          </a:r>
          <a:r>
            <a:rPr lang="en-GB" dirty="0"/>
            <a:t>.</a:t>
          </a:r>
          <a:endParaRPr lang="en-US" dirty="0"/>
        </a:p>
      </dgm:t>
    </dgm:pt>
    <dgm:pt modelId="{006EC6FF-F216-4059-84D6-6B2C0304CE95}" type="parTrans" cxnId="{DB2A91BD-73AE-4998-B4F8-A6E73B9332A5}">
      <dgm:prSet/>
      <dgm:spPr/>
      <dgm:t>
        <a:bodyPr/>
        <a:lstStyle/>
        <a:p>
          <a:endParaRPr lang="en-US"/>
        </a:p>
      </dgm:t>
    </dgm:pt>
    <dgm:pt modelId="{DF45D8A5-E646-41CE-8CAD-4A038D262720}" type="sibTrans" cxnId="{DB2A91BD-73AE-4998-B4F8-A6E73B9332A5}">
      <dgm:prSet/>
      <dgm:spPr/>
      <dgm:t>
        <a:bodyPr/>
        <a:lstStyle/>
        <a:p>
          <a:endParaRPr lang="en-US"/>
        </a:p>
      </dgm:t>
    </dgm:pt>
    <dgm:pt modelId="{08C69FF4-3521-47E2-813C-CC0E781049E2}">
      <dgm:prSet/>
      <dgm:spPr/>
      <dgm:t>
        <a:bodyPr/>
        <a:lstStyle/>
        <a:p>
          <a:pPr>
            <a:defRPr b="1"/>
          </a:pPr>
          <a:r>
            <a:rPr lang="en-GB"/>
            <a:t>The app authenticates and identifies the user, stores their profile information in the database, and allows the user to log in, update their profile details, and upload a profile photo. </a:t>
          </a:r>
          <a:endParaRPr lang="en-US" dirty="0"/>
        </a:p>
      </dgm:t>
    </dgm:pt>
    <dgm:pt modelId="{3D364F23-AAF8-434C-B3D8-D7E27239CF03}" type="parTrans" cxnId="{5013C884-63BA-4960-980F-7EA8F0F2ABB8}">
      <dgm:prSet/>
      <dgm:spPr/>
      <dgm:t>
        <a:bodyPr/>
        <a:lstStyle/>
        <a:p>
          <a:endParaRPr lang="en-US"/>
        </a:p>
      </dgm:t>
    </dgm:pt>
    <dgm:pt modelId="{B81B38D6-D250-4175-8602-6468810FC257}" type="sibTrans" cxnId="{5013C884-63BA-4960-980F-7EA8F0F2ABB8}">
      <dgm:prSet/>
      <dgm:spPr/>
      <dgm:t>
        <a:bodyPr/>
        <a:lstStyle/>
        <a:p>
          <a:endParaRPr lang="en-US"/>
        </a:p>
      </dgm:t>
    </dgm:pt>
    <dgm:pt modelId="{F35E3E0D-C09F-4993-9462-B74CB5D82BCF}">
      <dgm:prSet/>
      <dgm:spPr/>
      <dgm:t>
        <a:bodyPr/>
        <a:lstStyle/>
        <a:p>
          <a:pPr>
            <a:defRPr b="1"/>
          </a:pPr>
          <a:r>
            <a:rPr lang="en-GB"/>
            <a:t>The app uses</a:t>
          </a:r>
          <a:r>
            <a:rPr lang="en-GB" dirty="0"/>
            <a:t>:</a:t>
          </a:r>
          <a:endParaRPr lang="en-US" dirty="0"/>
        </a:p>
      </dgm:t>
    </dgm:pt>
    <dgm:pt modelId="{6CB05707-E4E2-4022-BE25-5DBCC3AA2AC8}" type="parTrans" cxnId="{C6B99AF6-F5CD-4632-8F0D-318D12CB9BC8}">
      <dgm:prSet/>
      <dgm:spPr/>
      <dgm:t>
        <a:bodyPr/>
        <a:lstStyle/>
        <a:p>
          <a:endParaRPr lang="en-US"/>
        </a:p>
      </dgm:t>
    </dgm:pt>
    <dgm:pt modelId="{2FA4F52C-4BAA-4589-A0E9-D83E6317984F}" type="sibTrans" cxnId="{C6B99AF6-F5CD-4632-8F0D-318D12CB9BC8}">
      <dgm:prSet/>
      <dgm:spPr/>
      <dgm:t>
        <a:bodyPr/>
        <a:lstStyle/>
        <a:p>
          <a:endParaRPr lang="en-US"/>
        </a:p>
      </dgm:t>
    </dgm:pt>
    <dgm:pt modelId="{B18C875D-9A9C-4353-85E4-27440D043E45}">
      <dgm:prSet/>
      <dgm:spPr/>
      <dgm:t>
        <a:bodyPr/>
        <a:lstStyle/>
        <a:p>
          <a:r>
            <a:rPr lang="en-GB"/>
            <a:t>Supabase Database - a Postgres database for storing your user data and Row Level Security so data is protected and users can only access their own information</a:t>
          </a:r>
          <a:r>
            <a:rPr lang="en-GB" dirty="0"/>
            <a:t>.</a:t>
          </a:r>
          <a:endParaRPr lang="en-US" dirty="0"/>
        </a:p>
      </dgm:t>
    </dgm:pt>
    <dgm:pt modelId="{86858648-94CA-4D96-8E6C-9171A36B59BB}" type="parTrans" cxnId="{F9BD2925-A9C2-4791-9D0C-EF6415EA4BB4}">
      <dgm:prSet/>
      <dgm:spPr/>
      <dgm:t>
        <a:bodyPr/>
        <a:lstStyle/>
        <a:p>
          <a:endParaRPr lang="en-US"/>
        </a:p>
      </dgm:t>
    </dgm:pt>
    <dgm:pt modelId="{314884E4-ABAF-41E4-BE4A-CB35B353224F}" type="sibTrans" cxnId="{F9BD2925-A9C2-4791-9D0C-EF6415EA4BB4}">
      <dgm:prSet/>
      <dgm:spPr/>
      <dgm:t>
        <a:bodyPr/>
        <a:lstStyle/>
        <a:p>
          <a:endParaRPr lang="en-US"/>
        </a:p>
      </dgm:t>
    </dgm:pt>
    <dgm:pt modelId="{883D3375-F078-46A3-923A-74780CC933B3}">
      <dgm:prSet/>
      <dgm:spPr/>
      <dgm:t>
        <a:bodyPr/>
        <a:lstStyle/>
        <a:p>
          <a:r>
            <a:rPr lang="en-GB"/>
            <a:t>Supabase Auth - allow users to sign up and log in</a:t>
          </a:r>
          <a:r>
            <a:rPr lang="en-GB" dirty="0"/>
            <a:t>.</a:t>
          </a:r>
          <a:endParaRPr lang="en-US" dirty="0"/>
        </a:p>
      </dgm:t>
    </dgm:pt>
    <dgm:pt modelId="{ACBCEFE5-EB88-46DC-BC67-2673E3DCA6F0}" type="parTrans" cxnId="{ADAC609B-69A5-4021-952C-32F61BEA5CB8}">
      <dgm:prSet/>
      <dgm:spPr/>
      <dgm:t>
        <a:bodyPr/>
        <a:lstStyle/>
        <a:p>
          <a:endParaRPr lang="en-US"/>
        </a:p>
      </dgm:t>
    </dgm:pt>
    <dgm:pt modelId="{BFDD54F4-B2B5-40D6-BBB5-BAC01E4C1CDE}" type="sibTrans" cxnId="{ADAC609B-69A5-4021-952C-32F61BEA5CB8}">
      <dgm:prSet/>
      <dgm:spPr/>
      <dgm:t>
        <a:bodyPr/>
        <a:lstStyle/>
        <a:p>
          <a:endParaRPr lang="en-US"/>
        </a:p>
      </dgm:t>
    </dgm:pt>
    <dgm:pt modelId="{9D099C9F-B8C9-499F-A492-C2AD6CBB4206}">
      <dgm:prSet/>
      <dgm:spPr/>
      <dgm:t>
        <a:bodyPr/>
        <a:lstStyle/>
        <a:p>
          <a:r>
            <a:rPr lang="en-GB"/>
            <a:t>Supabase Storage - users can upload a profile photo</a:t>
          </a:r>
          <a:r>
            <a:rPr lang="en-GB" dirty="0"/>
            <a:t>.</a:t>
          </a:r>
          <a:endParaRPr lang="en-US" dirty="0"/>
        </a:p>
      </dgm:t>
    </dgm:pt>
    <dgm:pt modelId="{D282AB8C-AB98-4124-9501-29E811E74787}" type="parTrans" cxnId="{117C2540-3CEE-4B72-88C8-0586A6B0CD73}">
      <dgm:prSet/>
      <dgm:spPr/>
      <dgm:t>
        <a:bodyPr/>
        <a:lstStyle/>
        <a:p>
          <a:endParaRPr lang="en-US"/>
        </a:p>
      </dgm:t>
    </dgm:pt>
    <dgm:pt modelId="{70F7C22F-126E-4B37-92C2-D61026E1E352}" type="sibTrans" cxnId="{117C2540-3CEE-4B72-88C8-0586A6B0CD73}">
      <dgm:prSet/>
      <dgm:spPr/>
      <dgm:t>
        <a:bodyPr/>
        <a:lstStyle/>
        <a:p>
          <a:endParaRPr lang="en-US"/>
        </a:p>
      </dgm:t>
    </dgm:pt>
    <dgm:pt modelId="{9167802C-250D-4030-A7D1-88DAB7E93EC2}" type="pres">
      <dgm:prSet presAssocID="{3F43E544-A70D-4BEA-9636-0C6C7A33FFF0}" presName="root" presStyleCnt="0">
        <dgm:presLayoutVars>
          <dgm:dir/>
          <dgm:resizeHandles val="exact"/>
        </dgm:presLayoutVars>
      </dgm:prSet>
      <dgm:spPr/>
    </dgm:pt>
    <dgm:pt modelId="{F3535A56-F86A-4522-AB44-2F31AAEC9A4A}" type="pres">
      <dgm:prSet presAssocID="{2569411A-2506-4C29-86F8-DA6A12F24510}" presName="compNode" presStyleCnt="0"/>
      <dgm:spPr/>
    </dgm:pt>
    <dgm:pt modelId="{0C0A31D2-BEF5-4787-B067-2E5EB43C06EC}" type="pres">
      <dgm:prSet presAssocID="{2569411A-2506-4C29-86F8-DA6A12F2451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User"/>
        </a:ext>
      </dgm:extLst>
    </dgm:pt>
    <dgm:pt modelId="{6C5333E9-9AD8-4258-B468-643870F28EF9}" type="pres">
      <dgm:prSet presAssocID="{2569411A-2506-4C29-86F8-DA6A12F24510}" presName="iconSpace" presStyleCnt="0"/>
      <dgm:spPr/>
    </dgm:pt>
    <dgm:pt modelId="{E526D0B3-312A-4E51-99E8-8A98BE334452}" type="pres">
      <dgm:prSet presAssocID="{2569411A-2506-4C29-86F8-DA6A12F24510}" presName="parTx" presStyleLbl="revTx" presStyleIdx="0" presStyleCnt="8">
        <dgm:presLayoutVars>
          <dgm:chMax val="0"/>
          <dgm:chPref val="0"/>
        </dgm:presLayoutVars>
      </dgm:prSet>
      <dgm:spPr/>
    </dgm:pt>
    <dgm:pt modelId="{7068597B-1363-4158-B6D4-17677D90AE0B}" type="pres">
      <dgm:prSet presAssocID="{2569411A-2506-4C29-86F8-DA6A12F24510}" presName="txSpace" presStyleCnt="0"/>
      <dgm:spPr/>
    </dgm:pt>
    <dgm:pt modelId="{4E5566D6-565F-478B-A25D-82C5DFA1A07B}" type="pres">
      <dgm:prSet presAssocID="{2569411A-2506-4C29-86F8-DA6A12F24510}" presName="desTx" presStyleLbl="revTx" presStyleIdx="1" presStyleCnt="8" custLinFactNeighborX="5567" custLinFactNeighborY="-65324">
        <dgm:presLayoutVars/>
      </dgm:prSet>
      <dgm:spPr/>
    </dgm:pt>
    <dgm:pt modelId="{5CE36ABD-0E4D-4919-B998-259C653BFBD1}" type="pres">
      <dgm:prSet presAssocID="{34A6EC91-1A47-4206-ADB0-F054A2EF90F8}" presName="sibTrans" presStyleCnt="0"/>
      <dgm:spPr/>
    </dgm:pt>
    <dgm:pt modelId="{A55C4048-906E-4590-A80A-B32CBE731924}" type="pres">
      <dgm:prSet presAssocID="{ED5044E2-462E-4C39-ACD4-AD88EBDE3EB6}" presName="compNode" presStyleCnt="0"/>
      <dgm:spPr/>
    </dgm:pt>
    <dgm:pt modelId="{1181F9C3-2EB7-48AD-A835-645C9CD491EE}" type="pres">
      <dgm:prSet presAssocID="{ED5044E2-462E-4C39-ACD4-AD88EBDE3EB6}"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mart Phone"/>
        </a:ext>
      </dgm:extLst>
    </dgm:pt>
    <dgm:pt modelId="{0AAC2F61-F4C3-4C49-B429-079E8DB6485E}" type="pres">
      <dgm:prSet presAssocID="{ED5044E2-462E-4C39-ACD4-AD88EBDE3EB6}" presName="iconSpace" presStyleCnt="0"/>
      <dgm:spPr/>
    </dgm:pt>
    <dgm:pt modelId="{E70AA5B9-6CCF-4CD7-84CF-C6A9F41BF526}" type="pres">
      <dgm:prSet presAssocID="{ED5044E2-462E-4C39-ACD4-AD88EBDE3EB6}" presName="parTx" presStyleLbl="revTx" presStyleIdx="2" presStyleCnt="8">
        <dgm:presLayoutVars>
          <dgm:chMax val="0"/>
          <dgm:chPref val="0"/>
        </dgm:presLayoutVars>
      </dgm:prSet>
      <dgm:spPr/>
    </dgm:pt>
    <dgm:pt modelId="{132E3AE2-6F60-4EF7-BBFE-6FC491376C57}" type="pres">
      <dgm:prSet presAssocID="{ED5044E2-462E-4C39-ACD4-AD88EBDE3EB6}" presName="txSpace" presStyleCnt="0"/>
      <dgm:spPr/>
    </dgm:pt>
    <dgm:pt modelId="{A0DD074F-8AD1-49CB-B590-E6D08AFC441B}" type="pres">
      <dgm:prSet presAssocID="{ED5044E2-462E-4C39-ACD4-AD88EBDE3EB6}" presName="desTx" presStyleLbl="revTx" presStyleIdx="3" presStyleCnt="8">
        <dgm:presLayoutVars/>
      </dgm:prSet>
      <dgm:spPr/>
    </dgm:pt>
    <dgm:pt modelId="{5EFE344C-4FCB-42E3-99D2-7AA197BBFC4E}" type="pres">
      <dgm:prSet presAssocID="{DF45D8A5-E646-41CE-8CAD-4A038D262720}" presName="sibTrans" presStyleCnt="0"/>
      <dgm:spPr/>
    </dgm:pt>
    <dgm:pt modelId="{5A12497D-8FCD-47D5-BC60-C756D98E5B22}" type="pres">
      <dgm:prSet presAssocID="{08C69FF4-3521-47E2-813C-CC0E781049E2}" presName="compNode" presStyleCnt="0"/>
      <dgm:spPr/>
    </dgm:pt>
    <dgm:pt modelId="{743B97B6-1D80-478B-8533-A03ADA1F877A}" type="pres">
      <dgm:prSet presAssocID="{08C69FF4-3521-47E2-813C-CC0E781049E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arget Audience"/>
        </a:ext>
      </dgm:extLst>
    </dgm:pt>
    <dgm:pt modelId="{742E3262-CD13-4969-984F-E158184FC046}" type="pres">
      <dgm:prSet presAssocID="{08C69FF4-3521-47E2-813C-CC0E781049E2}" presName="iconSpace" presStyleCnt="0"/>
      <dgm:spPr/>
    </dgm:pt>
    <dgm:pt modelId="{59BDC5DE-C238-4555-B810-24826C8A5DED}" type="pres">
      <dgm:prSet presAssocID="{08C69FF4-3521-47E2-813C-CC0E781049E2}" presName="parTx" presStyleLbl="revTx" presStyleIdx="4" presStyleCnt="8">
        <dgm:presLayoutVars>
          <dgm:chMax val="0"/>
          <dgm:chPref val="0"/>
        </dgm:presLayoutVars>
      </dgm:prSet>
      <dgm:spPr/>
    </dgm:pt>
    <dgm:pt modelId="{C6D8930D-8150-465A-B6DC-44468F59EFE4}" type="pres">
      <dgm:prSet presAssocID="{08C69FF4-3521-47E2-813C-CC0E781049E2}" presName="txSpace" presStyleCnt="0"/>
      <dgm:spPr/>
    </dgm:pt>
    <dgm:pt modelId="{6E2F8A4F-6B82-4FFB-80FB-CFFC01699DC9}" type="pres">
      <dgm:prSet presAssocID="{08C69FF4-3521-47E2-813C-CC0E781049E2}" presName="desTx" presStyleLbl="revTx" presStyleIdx="5" presStyleCnt="8">
        <dgm:presLayoutVars/>
      </dgm:prSet>
      <dgm:spPr/>
    </dgm:pt>
    <dgm:pt modelId="{6DA67A53-F435-44C0-B1CA-CC1EF61E9CFC}" type="pres">
      <dgm:prSet presAssocID="{B81B38D6-D250-4175-8602-6468810FC257}" presName="sibTrans" presStyleCnt="0"/>
      <dgm:spPr/>
    </dgm:pt>
    <dgm:pt modelId="{60E5E789-DF66-486A-B1E6-5EB257B00122}" type="pres">
      <dgm:prSet presAssocID="{F35E3E0D-C09F-4993-9462-B74CB5D82BCF}" presName="compNode" presStyleCnt="0"/>
      <dgm:spPr/>
    </dgm:pt>
    <dgm:pt modelId="{82403753-BC67-45C4-A946-EDB1C516626E}" type="pres">
      <dgm:prSet presAssocID="{F35E3E0D-C09F-4993-9462-B74CB5D82BCF}"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B3C2BED4-D960-4C24-B5AE-7BEDA4152D30}" type="pres">
      <dgm:prSet presAssocID="{F35E3E0D-C09F-4993-9462-B74CB5D82BCF}" presName="iconSpace" presStyleCnt="0"/>
      <dgm:spPr/>
    </dgm:pt>
    <dgm:pt modelId="{5B8D65BC-AF6F-4CE2-8645-3DB4365110AB}" type="pres">
      <dgm:prSet presAssocID="{F35E3E0D-C09F-4993-9462-B74CB5D82BCF}" presName="parTx" presStyleLbl="revTx" presStyleIdx="6" presStyleCnt="8">
        <dgm:presLayoutVars>
          <dgm:chMax val="0"/>
          <dgm:chPref val="0"/>
        </dgm:presLayoutVars>
      </dgm:prSet>
      <dgm:spPr/>
    </dgm:pt>
    <dgm:pt modelId="{AEE5C04A-2515-4FD2-9F42-C79CAEB6BF62}" type="pres">
      <dgm:prSet presAssocID="{F35E3E0D-C09F-4993-9462-B74CB5D82BCF}" presName="txSpace" presStyleCnt="0"/>
      <dgm:spPr/>
    </dgm:pt>
    <dgm:pt modelId="{95F6A73E-37AA-4BEE-A02D-F0C610EFC809}" type="pres">
      <dgm:prSet presAssocID="{F35E3E0D-C09F-4993-9462-B74CB5D82BCF}" presName="desTx" presStyleLbl="revTx" presStyleIdx="7" presStyleCnt="8" custLinFactNeighborX="-3579" custLinFactNeighborY="-77197">
        <dgm:presLayoutVars/>
      </dgm:prSet>
      <dgm:spPr/>
    </dgm:pt>
  </dgm:ptLst>
  <dgm:cxnLst>
    <dgm:cxn modelId="{926E5F02-0BC7-464A-87DB-488BF32B52BC}" type="presOf" srcId="{B18C875D-9A9C-4353-85E4-27440D043E45}" destId="{95F6A73E-37AA-4BEE-A02D-F0C610EFC809}" srcOrd="0" destOrd="0" presId="urn:microsoft.com/office/officeart/2018/2/layout/IconLabelDescriptionList"/>
    <dgm:cxn modelId="{1967750C-09C9-4F83-BF80-31F2383594A9}" srcId="{2569411A-2506-4C29-86F8-DA6A12F24510}" destId="{04102D91-A01A-470D-A440-6AA770DAF121}" srcOrd="0" destOrd="0" parTransId="{98C1A543-EF2E-48F4-A1E9-14B25BC24F1A}" sibTransId="{9DF8AC8F-AA02-4121-9FF2-52BE57882271}"/>
    <dgm:cxn modelId="{16EA4114-2DBB-42E6-9669-DC454C3ADD44}" type="presOf" srcId="{9D099C9F-B8C9-499F-A492-C2AD6CBB4206}" destId="{95F6A73E-37AA-4BEE-A02D-F0C610EFC809}" srcOrd="0" destOrd="2" presId="urn:microsoft.com/office/officeart/2018/2/layout/IconLabelDescriptionList"/>
    <dgm:cxn modelId="{CADFF716-02E8-4616-AABD-292567ABC925}" srcId="{3F43E544-A70D-4BEA-9636-0C6C7A33FFF0}" destId="{2569411A-2506-4C29-86F8-DA6A12F24510}" srcOrd="0" destOrd="0" parTransId="{68052DFE-1477-4A7D-BFB4-3C9A64E6A8CA}" sibTransId="{34A6EC91-1A47-4206-ADB0-F054A2EF90F8}"/>
    <dgm:cxn modelId="{B5A16F1B-7A7B-4B56-B77F-EED0F0B5BA9A}" type="presOf" srcId="{ED5044E2-462E-4C39-ACD4-AD88EBDE3EB6}" destId="{E70AA5B9-6CCF-4CD7-84CF-C6A9F41BF526}" srcOrd="0" destOrd="0" presId="urn:microsoft.com/office/officeart/2018/2/layout/IconLabelDescriptionList"/>
    <dgm:cxn modelId="{F9BD2925-A9C2-4791-9D0C-EF6415EA4BB4}" srcId="{F35E3E0D-C09F-4993-9462-B74CB5D82BCF}" destId="{B18C875D-9A9C-4353-85E4-27440D043E45}" srcOrd="0" destOrd="0" parTransId="{86858648-94CA-4D96-8E6C-9171A36B59BB}" sibTransId="{314884E4-ABAF-41E4-BE4A-CB35B353224F}"/>
    <dgm:cxn modelId="{117C2540-3CEE-4B72-88C8-0586A6B0CD73}" srcId="{F35E3E0D-C09F-4993-9462-B74CB5D82BCF}" destId="{9D099C9F-B8C9-499F-A492-C2AD6CBB4206}" srcOrd="2" destOrd="0" parTransId="{D282AB8C-AB98-4124-9501-29E811E74787}" sibTransId="{70F7C22F-126E-4B37-92C2-D61026E1E352}"/>
    <dgm:cxn modelId="{B9D1487E-C6F3-4A2A-B118-FD9B0417E252}" type="presOf" srcId="{04102D91-A01A-470D-A440-6AA770DAF121}" destId="{4E5566D6-565F-478B-A25D-82C5DFA1A07B}" srcOrd="0" destOrd="0" presId="urn:microsoft.com/office/officeart/2018/2/layout/IconLabelDescriptionList"/>
    <dgm:cxn modelId="{7F8FF183-68B8-4876-8F4A-E9AD8F88ADE5}" type="presOf" srcId="{F35E3E0D-C09F-4993-9462-B74CB5D82BCF}" destId="{5B8D65BC-AF6F-4CE2-8645-3DB4365110AB}" srcOrd="0" destOrd="0" presId="urn:microsoft.com/office/officeart/2018/2/layout/IconLabelDescriptionList"/>
    <dgm:cxn modelId="{5013C884-63BA-4960-980F-7EA8F0F2ABB8}" srcId="{3F43E544-A70D-4BEA-9636-0C6C7A33FFF0}" destId="{08C69FF4-3521-47E2-813C-CC0E781049E2}" srcOrd="2" destOrd="0" parTransId="{3D364F23-AAF8-434C-B3D8-D7E27239CF03}" sibTransId="{B81B38D6-D250-4175-8602-6468810FC257}"/>
    <dgm:cxn modelId="{ADAC609B-69A5-4021-952C-32F61BEA5CB8}" srcId="{F35E3E0D-C09F-4993-9462-B74CB5D82BCF}" destId="{883D3375-F078-46A3-923A-74780CC933B3}" srcOrd="1" destOrd="0" parTransId="{ACBCEFE5-EB88-46DC-BC67-2673E3DCA6F0}" sibTransId="{BFDD54F4-B2B5-40D6-BBB5-BAC01E4C1CDE}"/>
    <dgm:cxn modelId="{67EE61A5-8F40-46B4-B51F-59C850BE682E}" type="presOf" srcId="{08C69FF4-3521-47E2-813C-CC0E781049E2}" destId="{59BDC5DE-C238-4555-B810-24826C8A5DED}" srcOrd="0" destOrd="0" presId="urn:microsoft.com/office/officeart/2018/2/layout/IconLabelDescriptionList"/>
    <dgm:cxn modelId="{DB2A91BD-73AE-4998-B4F8-A6E73B9332A5}" srcId="{3F43E544-A70D-4BEA-9636-0C6C7A33FFF0}" destId="{ED5044E2-462E-4C39-ACD4-AD88EBDE3EB6}" srcOrd="1" destOrd="0" parTransId="{006EC6FF-F216-4059-84D6-6B2C0304CE95}" sibTransId="{DF45D8A5-E646-41CE-8CAD-4A038D262720}"/>
    <dgm:cxn modelId="{546E2FE0-7484-47E3-81A9-93B416C7C3D3}" type="presOf" srcId="{2569411A-2506-4C29-86F8-DA6A12F24510}" destId="{E526D0B3-312A-4E51-99E8-8A98BE334452}" srcOrd="0" destOrd="0" presId="urn:microsoft.com/office/officeart/2018/2/layout/IconLabelDescriptionList"/>
    <dgm:cxn modelId="{1B2CF5E2-90AB-43D0-AAF8-8736A1F704B9}" type="presOf" srcId="{3F43E544-A70D-4BEA-9636-0C6C7A33FFF0}" destId="{9167802C-250D-4030-A7D1-88DAB7E93EC2}" srcOrd="0" destOrd="0" presId="urn:microsoft.com/office/officeart/2018/2/layout/IconLabelDescriptionList"/>
    <dgm:cxn modelId="{C6B99AF6-F5CD-4632-8F0D-318D12CB9BC8}" srcId="{3F43E544-A70D-4BEA-9636-0C6C7A33FFF0}" destId="{F35E3E0D-C09F-4993-9462-B74CB5D82BCF}" srcOrd="3" destOrd="0" parTransId="{6CB05707-E4E2-4022-BE25-5DBCC3AA2AC8}" sibTransId="{2FA4F52C-4BAA-4589-A0E9-D83E6317984F}"/>
    <dgm:cxn modelId="{25B786FD-ADC8-46A9-BF5E-AE7E11FC3E2F}" type="presOf" srcId="{883D3375-F078-46A3-923A-74780CC933B3}" destId="{95F6A73E-37AA-4BEE-A02D-F0C610EFC809}" srcOrd="0" destOrd="1" presId="urn:microsoft.com/office/officeart/2018/2/layout/IconLabelDescriptionList"/>
    <dgm:cxn modelId="{2E9EF80B-BC94-4C56-8975-4B7F46C0C9E0}" type="presParOf" srcId="{9167802C-250D-4030-A7D1-88DAB7E93EC2}" destId="{F3535A56-F86A-4522-AB44-2F31AAEC9A4A}" srcOrd="0" destOrd="0" presId="urn:microsoft.com/office/officeart/2018/2/layout/IconLabelDescriptionList"/>
    <dgm:cxn modelId="{B995DACD-C2F4-4028-8950-F562FED3DDF8}" type="presParOf" srcId="{F3535A56-F86A-4522-AB44-2F31AAEC9A4A}" destId="{0C0A31D2-BEF5-4787-B067-2E5EB43C06EC}" srcOrd="0" destOrd="0" presId="urn:microsoft.com/office/officeart/2018/2/layout/IconLabelDescriptionList"/>
    <dgm:cxn modelId="{52977A08-5F8D-4664-8DCC-F76810E6404D}" type="presParOf" srcId="{F3535A56-F86A-4522-AB44-2F31AAEC9A4A}" destId="{6C5333E9-9AD8-4258-B468-643870F28EF9}" srcOrd="1" destOrd="0" presId="urn:microsoft.com/office/officeart/2018/2/layout/IconLabelDescriptionList"/>
    <dgm:cxn modelId="{5F700217-407F-41F5-B68F-220E61052B5C}" type="presParOf" srcId="{F3535A56-F86A-4522-AB44-2F31AAEC9A4A}" destId="{E526D0B3-312A-4E51-99E8-8A98BE334452}" srcOrd="2" destOrd="0" presId="urn:microsoft.com/office/officeart/2018/2/layout/IconLabelDescriptionList"/>
    <dgm:cxn modelId="{ADF4F27A-5F8E-42EB-8D35-3BD87BE8A97B}" type="presParOf" srcId="{F3535A56-F86A-4522-AB44-2F31AAEC9A4A}" destId="{7068597B-1363-4158-B6D4-17677D90AE0B}" srcOrd="3" destOrd="0" presId="urn:microsoft.com/office/officeart/2018/2/layout/IconLabelDescriptionList"/>
    <dgm:cxn modelId="{F031582C-5240-49DF-96F5-5D758B3D46E5}" type="presParOf" srcId="{F3535A56-F86A-4522-AB44-2F31AAEC9A4A}" destId="{4E5566D6-565F-478B-A25D-82C5DFA1A07B}" srcOrd="4" destOrd="0" presId="urn:microsoft.com/office/officeart/2018/2/layout/IconLabelDescriptionList"/>
    <dgm:cxn modelId="{79778368-6D02-44EE-A513-E97957B22D51}" type="presParOf" srcId="{9167802C-250D-4030-A7D1-88DAB7E93EC2}" destId="{5CE36ABD-0E4D-4919-B998-259C653BFBD1}" srcOrd="1" destOrd="0" presId="urn:microsoft.com/office/officeart/2018/2/layout/IconLabelDescriptionList"/>
    <dgm:cxn modelId="{A3E54F6F-C69D-4E41-9C05-BEFAAE81090C}" type="presParOf" srcId="{9167802C-250D-4030-A7D1-88DAB7E93EC2}" destId="{A55C4048-906E-4590-A80A-B32CBE731924}" srcOrd="2" destOrd="0" presId="urn:microsoft.com/office/officeart/2018/2/layout/IconLabelDescriptionList"/>
    <dgm:cxn modelId="{27B11B07-1A3A-4C40-8DCF-99FA9182D863}" type="presParOf" srcId="{A55C4048-906E-4590-A80A-B32CBE731924}" destId="{1181F9C3-2EB7-48AD-A835-645C9CD491EE}" srcOrd="0" destOrd="0" presId="urn:microsoft.com/office/officeart/2018/2/layout/IconLabelDescriptionList"/>
    <dgm:cxn modelId="{E55E29A6-DBFE-4B0E-9F59-93648B813B96}" type="presParOf" srcId="{A55C4048-906E-4590-A80A-B32CBE731924}" destId="{0AAC2F61-F4C3-4C49-B429-079E8DB6485E}" srcOrd="1" destOrd="0" presId="urn:microsoft.com/office/officeart/2018/2/layout/IconLabelDescriptionList"/>
    <dgm:cxn modelId="{71180F76-A2E8-4991-9BD8-000D8C43AD0F}" type="presParOf" srcId="{A55C4048-906E-4590-A80A-B32CBE731924}" destId="{E70AA5B9-6CCF-4CD7-84CF-C6A9F41BF526}" srcOrd="2" destOrd="0" presId="urn:microsoft.com/office/officeart/2018/2/layout/IconLabelDescriptionList"/>
    <dgm:cxn modelId="{0584FCFF-DCCD-4079-8AF8-C06A5E615941}" type="presParOf" srcId="{A55C4048-906E-4590-A80A-B32CBE731924}" destId="{132E3AE2-6F60-4EF7-BBFE-6FC491376C57}" srcOrd="3" destOrd="0" presId="urn:microsoft.com/office/officeart/2018/2/layout/IconLabelDescriptionList"/>
    <dgm:cxn modelId="{BE02C564-6756-4BBE-9ED6-12A80EE8FC72}" type="presParOf" srcId="{A55C4048-906E-4590-A80A-B32CBE731924}" destId="{A0DD074F-8AD1-49CB-B590-E6D08AFC441B}" srcOrd="4" destOrd="0" presId="urn:microsoft.com/office/officeart/2018/2/layout/IconLabelDescriptionList"/>
    <dgm:cxn modelId="{612C9541-AD06-4257-83F4-D03C504426F5}" type="presParOf" srcId="{9167802C-250D-4030-A7D1-88DAB7E93EC2}" destId="{5EFE344C-4FCB-42E3-99D2-7AA197BBFC4E}" srcOrd="3" destOrd="0" presId="urn:microsoft.com/office/officeart/2018/2/layout/IconLabelDescriptionList"/>
    <dgm:cxn modelId="{F02C1B9C-1559-430D-A699-EE786EDC98A7}" type="presParOf" srcId="{9167802C-250D-4030-A7D1-88DAB7E93EC2}" destId="{5A12497D-8FCD-47D5-BC60-C756D98E5B22}" srcOrd="4" destOrd="0" presId="urn:microsoft.com/office/officeart/2018/2/layout/IconLabelDescriptionList"/>
    <dgm:cxn modelId="{FDEFDC74-0612-4CD3-86E6-1E83D91A1752}" type="presParOf" srcId="{5A12497D-8FCD-47D5-BC60-C756D98E5B22}" destId="{743B97B6-1D80-478B-8533-A03ADA1F877A}" srcOrd="0" destOrd="0" presId="urn:microsoft.com/office/officeart/2018/2/layout/IconLabelDescriptionList"/>
    <dgm:cxn modelId="{85957175-2458-4C54-8B9E-C4114A559BC9}" type="presParOf" srcId="{5A12497D-8FCD-47D5-BC60-C756D98E5B22}" destId="{742E3262-CD13-4969-984F-E158184FC046}" srcOrd="1" destOrd="0" presId="urn:microsoft.com/office/officeart/2018/2/layout/IconLabelDescriptionList"/>
    <dgm:cxn modelId="{461F40C4-0C8C-4285-9CBD-72F565330E16}" type="presParOf" srcId="{5A12497D-8FCD-47D5-BC60-C756D98E5B22}" destId="{59BDC5DE-C238-4555-B810-24826C8A5DED}" srcOrd="2" destOrd="0" presId="urn:microsoft.com/office/officeart/2018/2/layout/IconLabelDescriptionList"/>
    <dgm:cxn modelId="{241C2C87-5D1C-4344-BD9D-CE680CDFDE7A}" type="presParOf" srcId="{5A12497D-8FCD-47D5-BC60-C756D98E5B22}" destId="{C6D8930D-8150-465A-B6DC-44468F59EFE4}" srcOrd="3" destOrd="0" presId="urn:microsoft.com/office/officeart/2018/2/layout/IconLabelDescriptionList"/>
    <dgm:cxn modelId="{8FBC8DC8-AF25-4BBF-91E8-FAA40CECBC53}" type="presParOf" srcId="{5A12497D-8FCD-47D5-BC60-C756D98E5B22}" destId="{6E2F8A4F-6B82-4FFB-80FB-CFFC01699DC9}" srcOrd="4" destOrd="0" presId="urn:microsoft.com/office/officeart/2018/2/layout/IconLabelDescriptionList"/>
    <dgm:cxn modelId="{23B6345E-6306-46FD-B9DD-CF10292153CD}" type="presParOf" srcId="{9167802C-250D-4030-A7D1-88DAB7E93EC2}" destId="{6DA67A53-F435-44C0-B1CA-CC1EF61E9CFC}" srcOrd="5" destOrd="0" presId="urn:microsoft.com/office/officeart/2018/2/layout/IconLabelDescriptionList"/>
    <dgm:cxn modelId="{22509751-78BF-4205-B8EE-B02F39B851D5}" type="presParOf" srcId="{9167802C-250D-4030-A7D1-88DAB7E93EC2}" destId="{60E5E789-DF66-486A-B1E6-5EB257B00122}" srcOrd="6" destOrd="0" presId="urn:microsoft.com/office/officeart/2018/2/layout/IconLabelDescriptionList"/>
    <dgm:cxn modelId="{202C3F60-477B-4640-A657-A566CCBB46AC}" type="presParOf" srcId="{60E5E789-DF66-486A-B1E6-5EB257B00122}" destId="{82403753-BC67-45C4-A946-EDB1C516626E}" srcOrd="0" destOrd="0" presId="urn:microsoft.com/office/officeart/2018/2/layout/IconLabelDescriptionList"/>
    <dgm:cxn modelId="{2C0241C7-B976-407C-A914-447CC3D7E4F8}" type="presParOf" srcId="{60E5E789-DF66-486A-B1E6-5EB257B00122}" destId="{B3C2BED4-D960-4C24-B5AE-7BEDA4152D30}" srcOrd="1" destOrd="0" presId="urn:microsoft.com/office/officeart/2018/2/layout/IconLabelDescriptionList"/>
    <dgm:cxn modelId="{FE415F89-7D8A-44D4-B381-A23A150544E9}" type="presParOf" srcId="{60E5E789-DF66-486A-B1E6-5EB257B00122}" destId="{5B8D65BC-AF6F-4CE2-8645-3DB4365110AB}" srcOrd="2" destOrd="0" presId="urn:microsoft.com/office/officeart/2018/2/layout/IconLabelDescriptionList"/>
    <dgm:cxn modelId="{3146BF54-E6F2-4A3B-A8EA-EA4E3CDCB445}" type="presParOf" srcId="{60E5E789-DF66-486A-B1E6-5EB257B00122}" destId="{AEE5C04A-2515-4FD2-9F42-C79CAEB6BF62}" srcOrd="3" destOrd="0" presId="urn:microsoft.com/office/officeart/2018/2/layout/IconLabelDescriptionList"/>
    <dgm:cxn modelId="{9CE187ED-074D-489E-BA7C-8923D5F58504}" type="presParOf" srcId="{60E5E789-DF66-486A-B1E6-5EB257B00122}" destId="{95F6A73E-37AA-4BEE-A02D-F0C610EFC80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6938308-B27B-4EAC-829A-4FD375744C59}" type="doc">
      <dgm:prSet loTypeId="urn:microsoft.com/office/officeart/2016/7/layout/RepeatingBendingProcessNew" loCatId="process" qsTypeId="urn:microsoft.com/office/officeart/2005/8/quickstyle/simple2" qsCatId="simple" csTypeId="urn:microsoft.com/office/officeart/2005/8/colors/colorful5" csCatId="colorful"/>
      <dgm:spPr/>
      <dgm:t>
        <a:bodyPr/>
        <a:lstStyle/>
        <a:p>
          <a:endParaRPr lang="en-US"/>
        </a:p>
      </dgm:t>
    </dgm:pt>
    <dgm:pt modelId="{FE31FC50-FAAD-4770-A197-4D8C142F144D}">
      <dgm:prSet/>
      <dgm:spPr/>
      <dgm:t>
        <a:bodyPr/>
        <a:lstStyle/>
        <a:p>
          <a:r>
            <a:rPr lang="en-GB"/>
            <a:t>-- Create a table for public profiles</a:t>
          </a:r>
          <a:endParaRPr lang="en-US"/>
        </a:p>
      </dgm:t>
    </dgm:pt>
    <dgm:pt modelId="{0B882EC5-A68B-4E4C-BA40-85AD9A1DADA3}" type="parTrans" cxnId="{9E8CFF35-6AB3-4242-8FCE-A4127D84BC48}">
      <dgm:prSet/>
      <dgm:spPr/>
      <dgm:t>
        <a:bodyPr/>
        <a:lstStyle/>
        <a:p>
          <a:endParaRPr lang="en-US"/>
        </a:p>
      </dgm:t>
    </dgm:pt>
    <dgm:pt modelId="{DE5CC62B-9AD0-40EC-B7AD-85AD9C015E9C}" type="sibTrans" cxnId="{9E8CFF35-6AB3-4242-8FCE-A4127D84BC48}">
      <dgm:prSet/>
      <dgm:spPr/>
      <dgm:t>
        <a:bodyPr/>
        <a:lstStyle/>
        <a:p>
          <a:endParaRPr lang="en-US"/>
        </a:p>
      </dgm:t>
    </dgm:pt>
    <dgm:pt modelId="{69F03CA5-8E63-4052-84E9-84CCE266FC7D}">
      <dgm:prSet/>
      <dgm:spPr/>
      <dgm:t>
        <a:bodyPr/>
        <a:lstStyle/>
        <a:p>
          <a:r>
            <a:rPr lang="en-GB"/>
            <a:t>-- Set up Row Level Security (RLS)</a:t>
          </a:r>
          <a:endParaRPr lang="en-US"/>
        </a:p>
      </dgm:t>
    </dgm:pt>
    <dgm:pt modelId="{9AE7CCF6-1F89-4F62-BE34-AF714FD9084C}" type="parTrans" cxnId="{FA2E1DC9-07CE-4951-8A7D-AF86E0D51E76}">
      <dgm:prSet/>
      <dgm:spPr/>
      <dgm:t>
        <a:bodyPr/>
        <a:lstStyle/>
        <a:p>
          <a:endParaRPr lang="en-US"/>
        </a:p>
      </dgm:t>
    </dgm:pt>
    <dgm:pt modelId="{811E7CB0-7D8B-4EE3-A69E-48343CA61745}" type="sibTrans" cxnId="{FA2E1DC9-07CE-4951-8A7D-AF86E0D51E76}">
      <dgm:prSet/>
      <dgm:spPr/>
      <dgm:t>
        <a:bodyPr/>
        <a:lstStyle/>
        <a:p>
          <a:endParaRPr lang="en-US"/>
        </a:p>
      </dgm:t>
    </dgm:pt>
    <dgm:pt modelId="{D2AF9C1F-DD86-487C-8C89-1B9E001909AB}">
      <dgm:prSet/>
      <dgm:spPr/>
      <dgm:t>
        <a:bodyPr/>
        <a:lstStyle/>
        <a:p>
          <a:r>
            <a:rPr lang="en-GB"/>
            <a:t>-- See https://supabase.com/docs/guides/database/postgres/row-level-security for more details.</a:t>
          </a:r>
          <a:endParaRPr lang="en-US"/>
        </a:p>
      </dgm:t>
    </dgm:pt>
    <dgm:pt modelId="{36BBB8DD-C2EC-4FB0-8230-5CFD3BF96E1C}" type="parTrans" cxnId="{EA709D84-F25C-4ABA-8781-AF33C9FC6B79}">
      <dgm:prSet/>
      <dgm:spPr/>
      <dgm:t>
        <a:bodyPr/>
        <a:lstStyle/>
        <a:p>
          <a:endParaRPr lang="en-US"/>
        </a:p>
      </dgm:t>
    </dgm:pt>
    <dgm:pt modelId="{D5215C1F-4FB5-483A-8190-F7B7B807B826}" type="sibTrans" cxnId="{EA709D84-F25C-4ABA-8781-AF33C9FC6B79}">
      <dgm:prSet/>
      <dgm:spPr/>
      <dgm:t>
        <a:bodyPr/>
        <a:lstStyle/>
        <a:p>
          <a:endParaRPr lang="en-US"/>
        </a:p>
      </dgm:t>
    </dgm:pt>
    <dgm:pt modelId="{E7820064-A88C-45D8-A764-8EFDD52ED949}">
      <dgm:prSet/>
      <dgm:spPr/>
      <dgm:t>
        <a:bodyPr/>
        <a:lstStyle/>
        <a:p>
          <a:r>
            <a:rPr lang="en-GB"/>
            <a:t>-- This trigger automatically creates a profile entry when a new user signs up via Supabase Auth.</a:t>
          </a:r>
          <a:endParaRPr lang="en-US"/>
        </a:p>
      </dgm:t>
    </dgm:pt>
    <dgm:pt modelId="{4B24EF66-D3F6-4706-B818-C8D5D3C41198}" type="parTrans" cxnId="{B2610357-BA29-4C0E-A7D2-277D9BF2A899}">
      <dgm:prSet/>
      <dgm:spPr/>
      <dgm:t>
        <a:bodyPr/>
        <a:lstStyle/>
        <a:p>
          <a:endParaRPr lang="en-US"/>
        </a:p>
      </dgm:t>
    </dgm:pt>
    <dgm:pt modelId="{6F34E7E2-6AAB-4966-82A7-A49D1107600B}" type="sibTrans" cxnId="{B2610357-BA29-4C0E-A7D2-277D9BF2A899}">
      <dgm:prSet/>
      <dgm:spPr/>
      <dgm:t>
        <a:bodyPr/>
        <a:lstStyle/>
        <a:p>
          <a:endParaRPr lang="en-US"/>
        </a:p>
      </dgm:t>
    </dgm:pt>
    <dgm:pt modelId="{3B464F13-2975-410C-9DC1-55E8C1AF1BE6}">
      <dgm:prSet/>
      <dgm:spPr/>
      <dgm:t>
        <a:bodyPr/>
        <a:lstStyle/>
        <a:p>
          <a:r>
            <a:rPr lang="en-GB"/>
            <a:t>-- See https://supabase.com/docs/guides/auth/managing-user-data#using-triggers for more details.</a:t>
          </a:r>
          <a:endParaRPr lang="en-US"/>
        </a:p>
      </dgm:t>
    </dgm:pt>
    <dgm:pt modelId="{23E0A5FB-D8C0-40B7-97EC-8065CCAE97CA}" type="parTrans" cxnId="{8BE20775-997E-441C-83D6-95F581F2A855}">
      <dgm:prSet/>
      <dgm:spPr/>
      <dgm:t>
        <a:bodyPr/>
        <a:lstStyle/>
        <a:p>
          <a:endParaRPr lang="en-US"/>
        </a:p>
      </dgm:t>
    </dgm:pt>
    <dgm:pt modelId="{2E8E5741-6D1D-4DC7-A31F-86362B471088}" type="sibTrans" cxnId="{8BE20775-997E-441C-83D6-95F581F2A855}">
      <dgm:prSet/>
      <dgm:spPr/>
      <dgm:t>
        <a:bodyPr/>
        <a:lstStyle/>
        <a:p>
          <a:endParaRPr lang="en-US"/>
        </a:p>
      </dgm:t>
    </dgm:pt>
    <dgm:pt modelId="{710D3091-A3BD-44AF-893B-F25FA5AF142C}">
      <dgm:prSet/>
      <dgm:spPr/>
      <dgm:t>
        <a:bodyPr/>
        <a:lstStyle/>
        <a:p>
          <a:r>
            <a:rPr lang="en-GB"/>
            <a:t>-- Set up access controls for storage.</a:t>
          </a:r>
          <a:endParaRPr lang="en-US"/>
        </a:p>
      </dgm:t>
    </dgm:pt>
    <dgm:pt modelId="{B53A7F7C-CC8B-4F7C-8C15-E963FEECF7E4}" type="parTrans" cxnId="{A4D30C06-7C0C-42E1-A382-D01484032E8F}">
      <dgm:prSet/>
      <dgm:spPr/>
      <dgm:t>
        <a:bodyPr/>
        <a:lstStyle/>
        <a:p>
          <a:endParaRPr lang="en-US"/>
        </a:p>
      </dgm:t>
    </dgm:pt>
    <dgm:pt modelId="{267F5A12-A65A-4AB6-AECA-40FF05B7202A}" type="sibTrans" cxnId="{A4D30C06-7C0C-42E1-A382-D01484032E8F}">
      <dgm:prSet/>
      <dgm:spPr/>
      <dgm:t>
        <a:bodyPr/>
        <a:lstStyle/>
        <a:p>
          <a:endParaRPr lang="en-US"/>
        </a:p>
      </dgm:t>
    </dgm:pt>
    <dgm:pt modelId="{A9E1A49F-E047-486C-8482-721A313E4A19}">
      <dgm:prSet/>
      <dgm:spPr/>
      <dgm:t>
        <a:bodyPr/>
        <a:lstStyle/>
        <a:p>
          <a:r>
            <a:rPr lang="en-GB"/>
            <a:t>-- See https://supabase.com/docs/guides/storage/security/access-control#policy-examples for more details.</a:t>
          </a:r>
          <a:endParaRPr lang="en-US"/>
        </a:p>
      </dgm:t>
    </dgm:pt>
    <dgm:pt modelId="{CE6E4CAA-411F-408B-995F-08942A7D70FB}" type="parTrans" cxnId="{4605AC18-BC17-462F-9769-316ACDA86FA6}">
      <dgm:prSet/>
      <dgm:spPr/>
      <dgm:t>
        <a:bodyPr/>
        <a:lstStyle/>
        <a:p>
          <a:endParaRPr lang="en-US"/>
        </a:p>
      </dgm:t>
    </dgm:pt>
    <dgm:pt modelId="{ACEA20B7-A650-4A64-A4F6-153585A3CD37}" type="sibTrans" cxnId="{4605AC18-BC17-462F-9769-316ACDA86FA6}">
      <dgm:prSet/>
      <dgm:spPr/>
      <dgm:t>
        <a:bodyPr/>
        <a:lstStyle/>
        <a:p>
          <a:endParaRPr lang="en-US"/>
        </a:p>
      </dgm:t>
    </dgm:pt>
    <dgm:pt modelId="{0732A300-DA9D-4E2F-9D42-6C79947DADB8}" type="pres">
      <dgm:prSet presAssocID="{06938308-B27B-4EAC-829A-4FD375744C59}" presName="Name0" presStyleCnt="0">
        <dgm:presLayoutVars>
          <dgm:dir/>
          <dgm:resizeHandles val="exact"/>
        </dgm:presLayoutVars>
      </dgm:prSet>
      <dgm:spPr/>
    </dgm:pt>
    <dgm:pt modelId="{134DD0A8-29CD-4974-9D28-37450A1049C7}" type="pres">
      <dgm:prSet presAssocID="{FE31FC50-FAAD-4770-A197-4D8C142F144D}" presName="node" presStyleLbl="node1" presStyleIdx="0" presStyleCnt="7">
        <dgm:presLayoutVars>
          <dgm:bulletEnabled val="1"/>
        </dgm:presLayoutVars>
      </dgm:prSet>
      <dgm:spPr/>
    </dgm:pt>
    <dgm:pt modelId="{AA362AE1-54DC-45DA-90CB-8EEBD24A096E}" type="pres">
      <dgm:prSet presAssocID="{DE5CC62B-9AD0-40EC-B7AD-85AD9C015E9C}" presName="sibTrans" presStyleLbl="sibTrans1D1" presStyleIdx="0" presStyleCnt="6"/>
      <dgm:spPr/>
    </dgm:pt>
    <dgm:pt modelId="{39D3E119-384C-4D78-8AD8-B4949AD42ECB}" type="pres">
      <dgm:prSet presAssocID="{DE5CC62B-9AD0-40EC-B7AD-85AD9C015E9C}" presName="connectorText" presStyleLbl="sibTrans1D1" presStyleIdx="0" presStyleCnt="6"/>
      <dgm:spPr/>
    </dgm:pt>
    <dgm:pt modelId="{406E147E-449C-4C6B-A65D-155ABE305A9F}" type="pres">
      <dgm:prSet presAssocID="{69F03CA5-8E63-4052-84E9-84CCE266FC7D}" presName="node" presStyleLbl="node1" presStyleIdx="1" presStyleCnt="7">
        <dgm:presLayoutVars>
          <dgm:bulletEnabled val="1"/>
        </dgm:presLayoutVars>
      </dgm:prSet>
      <dgm:spPr/>
    </dgm:pt>
    <dgm:pt modelId="{00EF6353-FFE4-4E7F-AA05-29727F3A8492}" type="pres">
      <dgm:prSet presAssocID="{811E7CB0-7D8B-4EE3-A69E-48343CA61745}" presName="sibTrans" presStyleLbl="sibTrans1D1" presStyleIdx="1" presStyleCnt="6"/>
      <dgm:spPr/>
    </dgm:pt>
    <dgm:pt modelId="{3451FB2F-3161-439E-BCCA-3D3B322EC4FA}" type="pres">
      <dgm:prSet presAssocID="{811E7CB0-7D8B-4EE3-A69E-48343CA61745}" presName="connectorText" presStyleLbl="sibTrans1D1" presStyleIdx="1" presStyleCnt="6"/>
      <dgm:spPr/>
    </dgm:pt>
    <dgm:pt modelId="{33D3C7F0-9C63-4DA4-ABD4-111CAEA4307B}" type="pres">
      <dgm:prSet presAssocID="{D2AF9C1F-DD86-487C-8C89-1B9E001909AB}" presName="node" presStyleLbl="node1" presStyleIdx="2" presStyleCnt="7">
        <dgm:presLayoutVars>
          <dgm:bulletEnabled val="1"/>
        </dgm:presLayoutVars>
      </dgm:prSet>
      <dgm:spPr/>
    </dgm:pt>
    <dgm:pt modelId="{41694293-7EF7-4E94-8192-DB14E531162A}" type="pres">
      <dgm:prSet presAssocID="{D5215C1F-4FB5-483A-8190-F7B7B807B826}" presName="sibTrans" presStyleLbl="sibTrans1D1" presStyleIdx="2" presStyleCnt="6"/>
      <dgm:spPr/>
    </dgm:pt>
    <dgm:pt modelId="{0F33B766-67FF-4345-B13B-4889DD9722EC}" type="pres">
      <dgm:prSet presAssocID="{D5215C1F-4FB5-483A-8190-F7B7B807B826}" presName="connectorText" presStyleLbl="sibTrans1D1" presStyleIdx="2" presStyleCnt="6"/>
      <dgm:spPr/>
    </dgm:pt>
    <dgm:pt modelId="{F235CF4E-4882-408F-A064-2DC97F1F3697}" type="pres">
      <dgm:prSet presAssocID="{E7820064-A88C-45D8-A764-8EFDD52ED949}" presName="node" presStyleLbl="node1" presStyleIdx="3" presStyleCnt="7">
        <dgm:presLayoutVars>
          <dgm:bulletEnabled val="1"/>
        </dgm:presLayoutVars>
      </dgm:prSet>
      <dgm:spPr/>
    </dgm:pt>
    <dgm:pt modelId="{B90E11EB-93F4-4467-9BB5-55FCC56C58A3}" type="pres">
      <dgm:prSet presAssocID="{6F34E7E2-6AAB-4966-82A7-A49D1107600B}" presName="sibTrans" presStyleLbl="sibTrans1D1" presStyleIdx="3" presStyleCnt="6"/>
      <dgm:spPr/>
    </dgm:pt>
    <dgm:pt modelId="{841DDA02-BDFC-42D2-8121-3C53A53098EA}" type="pres">
      <dgm:prSet presAssocID="{6F34E7E2-6AAB-4966-82A7-A49D1107600B}" presName="connectorText" presStyleLbl="sibTrans1D1" presStyleIdx="3" presStyleCnt="6"/>
      <dgm:spPr/>
    </dgm:pt>
    <dgm:pt modelId="{97C20DBA-CF10-4339-9381-B81FEBB556D8}" type="pres">
      <dgm:prSet presAssocID="{3B464F13-2975-410C-9DC1-55E8C1AF1BE6}" presName="node" presStyleLbl="node1" presStyleIdx="4" presStyleCnt="7">
        <dgm:presLayoutVars>
          <dgm:bulletEnabled val="1"/>
        </dgm:presLayoutVars>
      </dgm:prSet>
      <dgm:spPr/>
    </dgm:pt>
    <dgm:pt modelId="{7CD1639F-06DF-41D2-8009-38C25E9CBE6A}" type="pres">
      <dgm:prSet presAssocID="{2E8E5741-6D1D-4DC7-A31F-86362B471088}" presName="sibTrans" presStyleLbl="sibTrans1D1" presStyleIdx="4" presStyleCnt="6"/>
      <dgm:spPr/>
    </dgm:pt>
    <dgm:pt modelId="{7A83125A-A4B3-4EAE-A13B-CD1D37DE8816}" type="pres">
      <dgm:prSet presAssocID="{2E8E5741-6D1D-4DC7-A31F-86362B471088}" presName="connectorText" presStyleLbl="sibTrans1D1" presStyleIdx="4" presStyleCnt="6"/>
      <dgm:spPr/>
    </dgm:pt>
    <dgm:pt modelId="{72AD6344-5A84-43EE-BC03-12A0D509A4C5}" type="pres">
      <dgm:prSet presAssocID="{710D3091-A3BD-44AF-893B-F25FA5AF142C}" presName="node" presStyleLbl="node1" presStyleIdx="5" presStyleCnt="7">
        <dgm:presLayoutVars>
          <dgm:bulletEnabled val="1"/>
        </dgm:presLayoutVars>
      </dgm:prSet>
      <dgm:spPr/>
    </dgm:pt>
    <dgm:pt modelId="{860A740F-276E-40E7-BEE9-63BC17FB5DF8}" type="pres">
      <dgm:prSet presAssocID="{267F5A12-A65A-4AB6-AECA-40FF05B7202A}" presName="sibTrans" presStyleLbl="sibTrans1D1" presStyleIdx="5" presStyleCnt="6"/>
      <dgm:spPr/>
    </dgm:pt>
    <dgm:pt modelId="{DB5924C8-DE81-4E6C-B107-B42895AFC554}" type="pres">
      <dgm:prSet presAssocID="{267F5A12-A65A-4AB6-AECA-40FF05B7202A}" presName="connectorText" presStyleLbl="sibTrans1D1" presStyleIdx="5" presStyleCnt="6"/>
      <dgm:spPr/>
    </dgm:pt>
    <dgm:pt modelId="{26B633A3-CA7F-4D58-AF31-012356260805}" type="pres">
      <dgm:prSet presAssocID="{A9E1A49F-E047-486C-8482-721A313E4A19}" presName="node" presStyleLbl="node1" presStyleIdx="6" presStyleCnt="7">
        <dgm:presLayoutVars>
          <dgm:bulletEnabled val="1"/>
        </dgm:presLayoutVars>
      </dgm:prSet>
      <dgm:spPr/>
    </dgm:pt>
  </dgm:ptLst>
  <dgm:cxnLst>
    <dgm:cxn modelId="{A4D30C06-7C0C-42E1-A382-D01484032E8F}" srcId="{06938308-B27B-4EAC-829A-4FD375744C59}" destId="{710D3091-A3BD-44AF-893B-F25FA5AF142C}" srcOrd="5" destOrd="0" parTransId="{B53A7F7C-CC8B-4F7C-8C15-E963FEECF7E4}" sibTransId="{267F5A12-A65A-4AB6-AECA-40FF05B7202A}"/>
    <dgm:cxn modelId="{4605AC18-BC17-462F-9769-316ACDA86FA6}" srcId="{06938308-B27B-4EAC-829A-4FD375744C59}" destId="{A9E1A49F-E047-486C-8482-721A313E4A19}" srcOrd="6" destOrd="0" parTransId="{CE6E4CAA-411F-408B-995F-08942A7D70FB}" sibTransId="{ACEA20B7-A650-4A64-A4F6-153585A3CD37}"/>
    <dgm:cxn modelId="{89C99124-02BE-4A54-856D-FB787BFE4944}" type="presOf" srcId="{6F34E7E2-6AAB-4966-82A7-A49D1107600B}" destId="{B90E11EB-93F4-4467-9BB5-55FCC56C58A3}" srcOrd="0" destOrd="0" presId="urn:microsoft.com/office/officeart/2016/7/layout/RepeatingBendingProcessNew"/>
    <dgm:cxn modelId="{4589E72A-B50C-4FA4-AEDA-54EEE8C2B8CC}" type="presOf" srcId="{267F5A12-A65A-4AB6-AECA-40FF05B7202A}" destId="{860A740F-276E-40E7-BEE9-63BC17FB5DF8}" srcOrd="0" destOrd="0" presId="urn:microsoft.com/office/officeart/2016/7/layout/RepeatingBendingProcessNew"/>
    <dgm:cxn modelId="{70F6E42C-58FA-4307-8DEF-BD30E003D003}" type="presOf" srcId="{267F5A12-A65A-4AB6-AECA-40FF05B7202A}" destId="{DB5924C8-DE81-4E6C-B107-B42895AFC554}" srcOrd="1" destOrd="0" presId="urn:microsoft.com/office/officeart/2016/7/layout/RepeatingBendingProcessNew"/>
    <dgm:cxn modelId="{18F5E932-D608-4FEA-A8A5-B3B98675258C}" type="presOf" srcId="{DE5CC62B-9AD0-40EC-B7AD-85AD9C015E9C}" destId="{39D3E119-384C-4D78-8AD8-B4949AD42ECB}" srcOrd="1" destOrd="0" presId="urn:microsoft.com/office/officeart/2016/7/layout/RepeatingBendingProcessNew"/>
    <dgm:cxn modelId="{22054C33-8AF1-4957-9D97-B30216ECCFBF}" type="presOf" srcId="{06938308-B27B-4EAC-829A-4FD375744C59}" destId="{0732A300-DA9D-4E2F-9D42-6C79947DADB8}" srcOrd="0" destOrd="0" presId="urn:microsoft.com/office/officeart/2016/7/layout/RepeatingBendingProcessNew"/>
    <dgm:cxn modelId="{9E8CFF35-6AB3-4242-8FCE-A4127D84BC48}" srcId="{06938308-B27B-4EAC-829A-4FD375744C59}" destId="{FE31FC50-FAAD-4770-A197-4D8C142F144D}" srcOrd="0" destOrd="0" parTransId="{0B882EC5-A68B-4E4C-BA40-85AD9A1DADA3}" sibTransId="{DE5CC62B-9AD0-40EC-B7AD-85AD9C015E9C}"/>
    <dgm:cxn modelId="{CDA6CC61-52D8-4A48-81F8-237C2C5A16CF}" type="presOf" srcId="{E7820064-A88C-45D8-A764-8EFDD52ED949}" destId="{F235CF4E-4882-408F-A064-2DC97F1F3697}" srcOrd="0" destOrd="0" presId="urn:microsoft.com/office/officeart/2016/7/layout/RepeatingBendingProcessNew"/>
    <dgm:cxn modelId="{562E7667-7AA1-43F9-8DF9-BA3D070E234D}" type="presOf" srcId="{D2AF9C1F-DD86-487C-8C89-1B9E001909AB}" destId="{33D3C7F0-9C63-4DA4-ABD4-111CAEA4307B}" srcOrd="0" destOrd="0" presId="urn:microsoft.com/office/officeart/2016/7/layout/RepeatingBendingProcessNew"/>
    <dgm:cxn modelId="{7AE9EC6B-BCCB-471C-A779-DFE12869DD5B}" type="presOf" srcId="{2E8E5741-6D1D-4DC7-A31F-86362B471088}" destId="{7CD1639F-06DF-41D2-8009-38C25E9CBE6A}" srcOrd="0" destOrd="0" presId="urn:microsoft.com/office/officeart/2016/7/layout/RepeatingBendingProcessNew"/>
    <dgm:cxn modelId="{500ABD4F-7B1C-4818-865D-3E9F269A2B6F}" type="presOf" srcId="{811E7CB0-7D8B-4EE3-A69E-48343CA61745}" destId="{3451FB2F-3161-439E-BCCA-3D3B322EC4FA}" srcOrd="1" destOrd="0" presId="urn:microsoft.com/office/officeart/2016/7/layout/RepeatingBendingProcessNew"/>
    <dgm:cxn modelId="{8BE20775-997E-441C-83D6-95F581F2A855}" srcId="{06938308-B27B-4EAC-829A-4FD375744C59}" destId="{3B464F13-2975-410C-9DC1-55E8C1AF1BE6}" srcOrd="4" destOrd="0" parTransId="{23E0A5FB-D8C0-40B7-97EC-8065CCAE97CA}" sibTransId="{2E8E5741-6D1D-4DC7-A31F-86362B471088}"/>
    <dgm:cxn modelId="{B2610357-BA29-4C0E-A7D2-277D9BF2A899}" srcId="{06938308-B27B-4EAC-829A-4FD375744C59}" destId="{E7820064-A88C-45D8-A764-8EFDD52ED949}" srcOrd="3" destOrd="0" parTransId="{4B24EF66-D3F6-4706-B818-C8D5D3C41198}" sibTransId="{6F34E7E2-6AAB-4966-82A7-A49D1107600B}"/>
    <dgm:cxn modelId="{F3FF1C5A-0AD1-46BD-B955-E74E78E7D972}" type="presOf" srcId="{DE5CC62B-9AD0-40EC-B7AD-85AD9C015E9C}" destId="{AA362AE1-54DC-45DA-90CB-8EEBD24A096E}" srcOrd="0" destOrd="0" presId="urn:microsoft.com/office/officeart/2016/7/layout/RepeatingBendingProcessNew"/>
    <dgm:cxn modelId="{EA709D84-F25C-4ABA-8781-AF33C9FC6B79}" srcId="{06938308-B27B-4EAC-829A-4FD375744C59}" destId="{D2AF9C1F-DD86-487C-8C89-1B9E001909AB}" srcOrd="2" destOrd="0" parTransId="{36BBB8DD-C2EC-4FB0-8230-5CFD3BF96E1C}" sibTransId="{D5215C1F-4FB5-483A-8190-F7B7B807B826}"/>
    <dgm:cxn modelId="{344DFA94-34DE-4272-9929-165ED69A06A2}" type="presOf" srcId="{710D3091-A3BD-44AF-893B-F25FA5AF142C}" destId="{72AD6344-5A84-43EE-BC03-12A0D509A4C5}" srcOrd="0" destOrd="0" presId="urn:microsoft.com/office/officeart/2016/7/layout/RepeatingBendingProcessNew"/>
    <dgm:cxn modelId="{EC847B9B-2D02-4D26-9FCF-5F84C159AF5E}" type="presOf" srcId="{FE31FC50-FAAD-4770-A197-4D8C142F144D}" destId="{134DD0A8-29CD-4974-9D28-37450A1049C7}" srcOrd="0" destOrd="0" presId="urn:microsoft.com/office/officeart/2016/7/layout/RepeatingBendingProcessNew"/>
    <dgm:cxn modelId="{49C2779D-0C23-4682-8F2C-9AF4CCC5CBB7}" type="presOf" srcId="{D5215C1F-4FB5-483A-8190-F7B7B807B826}" destId="{0F33B766-67FF-4345-B13B-4889DD9722EC}" srcOrd="1" destOrd="0" presId="urn:microsoft.com/office/officeart/2016/7/layout/RepeatingBendingProcessNew"/>
    <dgm:cxn modelId="{445439A7-C663-48BF-9837-67E07B6A46ED}" type="presOf" srcId="{D5215C1F-4FB5-483A-8190-F7B7B807B826}" destId="{41694293-7EF7-4E94-8192-DB14E531162A}" srcOrd="0" destOrd="0" presId="urn:microsoft.com/office/officeart/2016/7/layout/RepeatingBendingProcessNew"/>
    <dgm:cxn modelId="{1CFB5BC7-A45D-4C7E-B1CF-3CA9B9741E78}" type="presOf" srcId="{6F34E7E2-6AAB-4966-82A7-A49D1107600B}" destId="{841DDA02-BDFC-42D2-8121-3C53A53098EA}" srcOrd="1" destOrd="0" presId="urn:microsoft.com/office/officeart/2016/7/layout/RepeatingBendingProcessNew"/>
    <dgm:cxn modelId="{FA2E1DC9-07CE-4951-8A7D-AF86E0D51E76}" srcId="{06938308-B27B-4EAC-829A-4FD375744C59}" destId="{69F03CA5-8E63-4052-84E9-84CCE266FC7D}" srcOrd="1" destOrd="0" parTransId="{9AE7CCF6-1F89-4F62-BE34-AF714FD9084C}" sibTransId="{811E7CB0-7D8B-4EE3-A69E-48343CA61745}"/>
    <dgm:cxn modelId="{C5B378CA-7269-4464-99A1-2930274F29D9}" type="presOf" srcId="{2E8E5741-6D1D-4DC7-A31F-86362B471088}" destId="{7A83125A-A4B3-4EAE-A13B-CD1D37DE8816}" srcOrd="1" destOrd="0" presId="urn:microsoft.com/office/officeart/2016/7/layout/RepeatingBendingProcessNew"/>
    <dgm:cxn modelId="{9D6F4BCE-EBED-41CA-8178-B51113889638}" type="presOf" srcId="{811E7CB0-7D8B-4EE3-A69E-48343CA61745}" destId="{00EF6353-FFE4-4E7F-AA05-29727F3A8492}" srcOrd="0" destOrd="0" presId="urn:microsoft.com/office/officeart/2016/7/layout/RepeatingBendingProcessNew"/>
    <dgm:cxn modelId="{0751E8DA-1C7C-4D5C-A1A4-CB5A89FEDDEA}" type="presOf" srcId="{69F03CA5-8E63-4052-84E9-84CCE266FC7D}" destId="{406E147E-449C-4C6B-A65D-155ABE305A9F}" srcOrd="0" destOrd="0" presId="urn:microsoft.com/office/officeart/2016/7/layout/RepeatingBendingProcessNew"/>
    <dgm:cxn modelId="{D6D718EE-F8F3-4348-8476-2ED65E74DC97}" type="presOf" srcId="{A9E1A49F-E047-486C-8482-721A313E4A19}" destId="{26B633A3-CA7F-4D58-AF31-012356260805}" srcOrd="0" destOrd="0" presId="urn:microsoft.com/office/officeart/2016/7/layout/RepeatingBendingProcessNew"/>
    <dgm:cxn modelId="{F69B78FA-E781-48EA-86BC-19354E79F232}" type="presOf" srcId="{3B464F13-2975-410C-9DC1-55E8C1AF1BE6}" destId="{97C20DBA-CF10-4339-9381-B81FEBB556D8}" srcOrd="0" destOrd="0" presId="urn:microsoft.com/office/officeart/2016/7/layout/RepeatingBendingProcessNew"/>
    <dgm:cxn modelId="{592D250F-95A8-46D6-AA81-6441B2D4397E}" type="presParOf" srcId="{0732A300-DA9D-4E2F-9D42-6C79947DADB8}" destId="{134DD0A8-29CD-4974-9D28-37450A1049C7}" srcOrd="0" destOrd="0" presId="urn:microsoft.com/office/officeart/2016/7/layout/RepeatingBendingProcessNew"/>
    <dgm:cxn modelId="{5793B4F3-7C71-45F6-ACAB-C7EC2D275BAA}" type="presParOf" srcId="{0732A300-DA9D-4E2F-9D42-6C79947DADB8}" destId="{AA362AE1-54DC-45DA-90CB-8EEBD24A096E}" srcOrd="1" destOrd="0" presId="urn:microsoft.com/office/officeart/2016/7/layout/RepeatingBendingProcessNew"/>
    <dgm:cxn modelId="{50A40879-EAE0-47AD-BF9D-4F44CB974650}" type="presParOf" srcId="{AA362AE1-54DC-45DA-90CB-8EEBD24A096E}" destId="{39D3E119-384C-4D78-8AD8-B4949AD42ECB}" srcOrd="0" destOrd="0" presId="urn:microsoft.com/office/officeart/2016/7/layout/RepeatingBendingProcessNew"/>
    <dgm:cxn modelId="{E67D7450-1451-495B-A114-996683F50AE0}" type="presParOf" srcId="{0732A300-DA9D-4E2F-9D42-6C79947DADB8}" destId="{406E147E-449C-4C6B-A65D-155ABE305A9F}" srcOrd="2" destOrd="0" presId="urn:microsoft.com/office/officeart/2016/7/layout/RepeatingBendingProcessNew"/>
    <dgm:cxn modelId="{A5565A18-7118-4CD1-9CC0-5878EDEAC767}" type="presParOf" srcId="{0732A300-DA9D-4E2F-9D42-6C79947DADB8}" destId="{00EF6353-FFE4-4E7F-AA05-29727F3A8492}" srcOrd="3" destOrd="0" presId="urn:microsoft.com/office/officeart/2016/7/layout/RepeatingBendingProcessNew"/>
    <dgm:cxn modelId="{C2E71612-0031-4565-94C8-69A745B683A0}" type="presParOf" srcId="{00EF6353-FFE4-4E7F-AA05-29727F3A8492}" destId="{3451FB2F-3161-439E-BCCA-3D3B322EC4FA}" srcOrd="0" destOrd="0" presId="urn:microsoft.com/office/officeart/2016/7/layout/RepeatingBendingProcessNew"/>
    <dgm:cxn modelId="{FADE86D8-AEFB-4C58-A282-D13E8B4E61E5}" type="presParOf" srcId="{0732A300-DA9D-4E2F-9D42-6C79947DADB8}" destId="{33D3C7F0-9C63-4DA4-ABD4-111CAEA4307B}" srcOrd="4" destOrd="0" presId="urn:microsoft.com/office/officeart/2016/7/layout/RepeatingBendingProcessNew"/>
    <dgm:cxn modelId="{B2093D74-9ABE-4B03-8DCE-061DEFB2CAD1}" type="presParOf" srcId="{0732A300-DA9D-4E2F-9D42-6C79947DADB8}" destId="{41694293-7EF7-4E94-8192-DB14E531162A}" srcOrd="5" destOrd="0" presId="urn:microsoft.com/office/officeart/2016/7/layout/RepeatingBendingProcessNew"/>
    <dgm:cxn modelId="{BC7B4188-7EFE-4D37-9EE6-98DA4C01F5CA}" type="presParOf" srcId="{41694293-7EF7-4E94-8192-DB14E531162A}" destId="{0F33B766-67FF-4345-B13B-4889DD9722EC}" srcOrd="0" destOrd="0" presId="urn:microsoft.com/office/officeart/2016/7/layout/RepeatingBendingProcessNew"/>
    <dgm:cxn modelId="{4D12412D-53EE-410D-9F99-F89C944908F1}" type="presParOf" srcId="{0732A300-DA9D-4E2F-9D42-6C79947DADB8}" destId="{F235CF4E-4882-408F-A064-2DC97F1F3697}" srcOrd="6" destOrd="0" presId="urn:microsoft.com/office/officeart/2016/7/layout/RepeatingBendingProcessNew"/>
    <dgm:cxn modelId="{6CD4821A-3810-40F7-A2E8-1A8E532E1F34}" type="presParOf" srcId="{0732A300-DA9D-4E2F-9D42-6C79947DADB8}" destId="{B90E11EB-93F4-4467-9BB5-55FCC56C58A3}" srcOrd="7" destOrd="0" presId="urn:microsoft.com/office/officeart/2016/7/layout/RepeatingBendingProcessNew"/>
    <dgm:cxn modelId="{A6BA84C3-55F8-494B-A15F-90EDF7101100}" type="presParOf" srcId="{B90E11EB-93F4-4467-9BB5-55FCC56C58A3}" destId="{841DDA02-BDFC-42D2-8121-3C53A53098EA}" srcOrd="0" destOrd="0" presId="urn:microsoft.com/office/officeart/2016/7/layout/RepeatingBendingProcessNew"/>
    <dgm:cxn modelId="{25551544-EED9-4267-B758-CBF007E5CF73}" type="presParOf" srcId="{0732A300-DA9D-4E2F-9D42-6C79947DADB8}" destId="{97C20DBA-CF10-4339-9381-B81FEBB556D8}" srcOrd="8" destOrd="0" presId="urn:microsoft.com/office/officeart/2016/7/layout/RepeatingBendingProcessNew"/>
    <dgm:cxn modelId="{8E63C0FC-F7ED-42F5-8957-0B4DD8F11B75}" type="presParOf" srcId="{0732A300-DA9D-4E2F-9D42-6C79947DADB8}" destId="{7CD1639F-06DF-41D2-8009-38C25E9CBE6A}" srcOrd="9" destOrd="0" presId="urn:microsoft.com/office/officeart/2016/7/layout/RepeatingBendingProcessNew"/>
    <dgm:cxn modelId="{0EC6E149-8AC1-497A-997C-14BFDB013C22}" type="presParOf" srcId="{7CD1639F-06DF-41D2-8009-38C25E9CBE6A}" destId="{7A83125A-A4B3-4EAE-A13B-CD1D37DE8816}" srcOrd="0" destOrd="0" presId="urn:microsoft.com/office/officeart/2016/7/layout/RepeatingBendingProcessNew"/>
    <dgm:cxn modelId="{E1E7FDD8-FB96-439E-9563-606BA57C83D3}" type="presParOf" srcId="{0732A300-DA9D-4E2F-9D42-6C79947DADB8}" destId="{72AD6344-5A84-43EE-BC03-12A0D509A4C5}" srcOrd="10" destOrd="0" presId="urn:microsoft.com/office/officeart/2016/7/layout/RepeatingBendingProcessNew"/>
    <dgm:cxn modelId="{39A38BA0-B3DA-41B8-AED2-B703D883D523}" type="presParOf" srcId="{0732A300-DA9D-4E2F-9D42-6C79947DADB8}" destId="{860A740F-276E-40E7-BEE9-63BC17FB5DF8}" srcOrd="11" destOrd="0" presId="urn:microsoft.com/office/officeart/2016/7/layout/RepeatingBendingProcessNew"/>
    <dgm:cxn modelId="{8CA413A2-D721-4CAF-8EC1-1C6FF1D9C0C4}" type="presParOf" srcId="{860A740F-276E-40E7-BEE9-63BC17FB5DF8}" destId="{DB5924C8-DE81-4E6C-B107-B42895AFC554}" srcOrd="0" destOrd="0" presId="urn:microsoft.com/office/officeart/2016/7/layout/RepeatingBendingProcessNew"/>
    <dgm:cxn modelId="{C01F6D7C-AB1C-4D1A-B7B8-364CEECAB582}" type="presParOf" srcId="{0732A300-DA9D-4E2F-9D42-6C79947DADB8}" destId="{26B633A3-CA7F-4D58-AF31-012356260805}"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B75F0F-B3C8-435E-8FC9-6090410739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91625F-F830-46EC-AE00-5744D3FECD18}">
      <dgm:prSet/>
      <dgm:spPr/>
      <dgm:t>
        <a:bodyPr/>
        <a:lstStyle/>
        <a:p>
          <a:r>
            <a:rPr lang="en-GB"/>
            <a:t>Note that auth.getSession reads the auth token and the unencoded session data from the local storage medium. It doesn't send a request back to the Supabase Auth server unless the local session is expired.</a:t>
          </a:r>
          <a:endParaRPr lang="en-US"/>
        </a:p>
      </dgm:t>
    </dgm:pt>
    <dgm:pt modelId="{CE856A55-57AA-4200-A2DB-CFB6C14A7E4E}" type="parTrans" cxnId="{FE67435A-A5B0-4D58-B807-C34454B7B794}">
      <dgm:prSet/>
      <dgm:spPr/>
      <dgm:t>
        <a:bodyPr/>
        <a:lstStyle/>
        <a:p>
          <a:endParaRPr lang="en-US"/>
        </a:p>
      </dgm:t>
    </dgm:pt>
    <dgm:pt modelId="{BB5F8E5B-0BB2-438D-A2FC-5321DC1F25C8}" type="sibTrans" cxnId="{FE67435A-A5B0-4D58-B807-C34454B7B794}">
      <dgm:prSet/>
      <dgm:spPr/>
      <dgm:t>
        <a:bodyPr/>
        <a:lstStyle/>
        <a:p>
          <a:endParaRPr lang="en-US"/>
        </a:p>
      </dgm:t>
    </dgm:pt>
    <dgm:pt modelId="{7B8A195E-9CF5-47BA-93DD-528BC2BF16A5}">
      <dgm:prSet/>
      <dgm:spPr/>
      <dgm:t>
        <a:bodyPr/>
        <a:lstStyle/>
        <a:p>
          <a:r>
            <a:rPr lang="en-GB"/>
            <a:t>You should never trust the unencoded session data if you're writing server code, since it could be tampered with by the sender. If you need verified, trustworthy user data, call auth.getUser instead, which always makes a request to the Auth server to fetch trusted data.</a:t>
          </a:r>
          <a:endParaRPr lang="en-US"/>
        </a:p>
      </dgm:t>
    </dgm:pt>
    <dgm:pt modelId="{E81C2445-C619-42F7-9E22-12BA610974AD}" type="parTrans" cxnId="{3D61A444-4472-44AD-80A9-0FC61A03317F}">
      <dgm:prSet/>
      <dgm:spPr/>
      <dgm:t>
        <a:bodyPr/>
        <a:lstStyle/>
        <a:p>
          <a:endParaRPr lang="en-US"/>
        </a:p>
      </dgm:t>
    </dgm:pt>
    <dgm:pt modelId="{7710A474-B990-4678-AEEC-913C7B5F8369}" type="sibTrans" cxnId="{3D61A444-4472-44AD-80A9-0FC61A03317F}">
      <dgm:prSet/>
      <dgm:spPr/>
      <dgm:t>
        <a:bodyPr/>
        <a:lstStyle/>
        <a:p>
          <a:endParaRPr lang="en-US"/>
        </a:p>
      </dgm:t>
    </dgm:pt>
    <dgm:pt modelId="{FAA6028A-596B-4829-BB66-9C1E33E9E737}" type="pres">
      <dgm:prSet presAssocID="{BCB75F0F-B3C8-435E-8FC9-609041073981}" presName="root" presStyleCnt="0">
        <dgm:presLayoutVars>
          <dgm:dir/>
          <dgm:resizeHandles val="exact"/>
        </dgm:presLayoutVars>
      </dgm:prSet>
      <dgm:spPr/>
    </dgm:pt>
    <dgm:pt modelId="{7E37D5B8-92B7-4C94-B560-188C0897C4EC}" type="pres">
      <dgm:prSet presAssocID="{7B91625F-F830-46EC-AE00-5744D3FECD18}" presName="compNode" presStyleCnt="0"/>
      <dgm:spPr/>
    </dgm:pt>
    <dgm:pt modelId="{CF6727C7-1F2A-4654-AD6C-42A84F651818}" type="pres">
      <dgm:prSet presAssocID="{7B91625F-F830-46EC-AE00-5744D3FECD18}" presName="bgRect" presStyleLbl="bgShp" presStyleIdx="0" presStyleCnt="2"/>
      <dgm:spPr/>
    </dgm:pt>
    <dgm:pt modelId="{370C08B9-9494-463B-BF1C-B973DFC59C0E}" type="pres">
      <dgm:prSet presAssocID="{7B91625F-F830-46EC-AE00-5744D3FECD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ECCBA2AC-2A84-4B38-BF6A-1D147C8B7B5D}" type="pres">
      <dgm:prSet presAssocID="{7B91625F-F830-46EC-AE00-5744D3FECD18}" presName="spaceRect" presStyleCnt="0"/>
      <dgm:spPr/>
    </dgm:pt>
    <dgm:pt modelId="{A5CB0FC9-00EF-4B40-9743-0BDEEA711F1B}" type="pres">
      <dgm:prSet presAssocID="{7B91625F-F830-46EC-AE00-5744D3FECD18}" presName="parTx" presStyleLbl="revTx" presStyleIdx="0" presStyleCnt="2">
        <dgm:presLayoutVars>
          <dgm:chMax val="0"/>
          <dgm:chPref val="0"/>
        </dgm:presLayoutVars>
      </dgm:prSet>
      <dgm:spPr/>
    </dgm:pt>
    <dgm:pt modelId="{A0CB6F4F-C938-4402-9B15-1C12E11960B5}" type="pres">
      <dgm:prSet presAssocID="{BB5F8E5B-0BB2-438D-A2FC-5321DC1F25C8}" presName="sibTrans" presStyleCnt="0"/>
      <dgm:spPr/>
    </dgm:pt>
    <dgm:pt modelId="{13648723-E752-46F8-BCBA-397801DEFE3D}" type="pres">
      <dgm:prSet presAssocID="{7B8A195E-9CF5-47BA-93DD-528BC2BF16A5}" presName="compNode" presStyleCnt="0"/>
      <dgm:spPr/>
    </dgm:pt>
    <dgm:pt modelId="{06D11356-0558-49AF-9850-C1358A635703}" type="pres">
      <dgm:prSet presAssocID="{7B8A195E-9CF5-47BA-93DD-528BC2BF16A5}" presName="bgRect" presStyleLbl="bgShp" presStyleIdx="1" presStyleCnt="2"/>
      <dgm:spPr/>
    </dgm:pt>
    <dgm:pt modelId="{AF8A87CB-F9CE-41FF-85A5-590CB3E40803}" type="pres">
      <dgm:prSet presAssocID="{7B8A195E-9CF5-47BA-93DD-528BC2BF16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37FC6C32-2447-462A-8A36-D98E30A5A9AF}" type="pres">
      <dgm:prSet presAssocID="{7B8A195E-9CF5-47BA-93DD-528BC2BF16A5}" presName="spaceRect" presStyleCnt="0"/>
      <dgm:spPr/>
    </dgm:pt>
    <dgm:pt modelId="{F096F6B0-F5B5-4839-9A55-AF69E2855815}" type="pres">
      <dgm:prSet presAssocID="{7B8A195E-9CF5-47BA-93DD-528BC2BF16A5}" presName="parTx" presStyleLbl="revTx" presStyleIdx="1" presStyleCnt="2">
        <dgm:presLayoutVars>
          <dgm:chMax val="0"/>
          <dgm:chPref val="0"/>
        </dgm:presLayoutVars>
      </dgm:prSet>
      <dgm:spPr/>
    </dgm:pt>
  </dgm:ptLst>
  <dgm:cxnLst>
    <dgm:cxn modelId="{ADB8603C-5F94-49FD-A9B8-FB807AE463CD}" type="presOf" srcId="{7B91625F-F830-46EC-AE00-5744D3FECD18}" destId="{A5CB0FC9-00EF-4B40-9743-0BDEEA711F1B}" srcOrd="0" destOrd="0" presId="urn:microsoft.com/office/officeart/2018/2/layout/IconVerticalSolidList"/>
    <dgm:cxn modelId="{3D61A444-4472-44AD-80A9-0FC61A03317F}" srcId="{BCB75F0F-B3C8-435E-8FC9-609041073981}" destId="{7B8A195E-9CF5-47BA-93DD-528BC2BF16A5}" srcOrd="1" destOrd="0" parTransId="{E81C2445-C619-42F7-9E22-12BA610974AD}" sibTransId="{7710A474-B990-4678-AEEC-913C7B5F8369}"/>
    <dgm:cxn modelId="{FE67435A-A5B0-4D58-B807-C34454B7B794}" srcId="{BCB75F0F-B3C8-435E-8FC9-609041073981}" destId="{7B91625F-F830-46EC-AE00-5744D3FECD18}" srcOrd="0" destOrd="0" parTransId="{CE856A55-57AA-4200-A2DB-CFB6C14A7E4E}" sibTransId="{BB5F8E5B-0BB2-438D-A2FC-5321DC1F25C8}"/>
    <dgm:cxn modelId="{A9AE02D3-ED5C-4EDE-AC80-021C9AC0A9FC}" type="presOf" srcId="{BCB75F0F-B3C8-435E-8FC9-609041073981}" destId="{FAA6028A-596B-4829-BB66-9C1E33E9E737}" srcOrd="0" destOrd="0" presId="urn:microsoft.com/office/officeart/2018/2/layout/IconVerticalSolidList"/>
    <dgm:cxn modelId="{CBBC68D7-C474-4F88-AB77-30434D4E8515}" type="presOf" srcId="{7B8A195E-9CF5-47BA-93DD-528BC2BF16A5}" destId="{F096F6B0-F5B5-4839-9A55-AF69E2855815}" srcOrd="0" destOrd="0" presId="urn:microsoft.com/office/officeart/2018/2/layout/IconVerticalSolidList"/>
    <dgm:cxn modelId="{AED99616-3CDB-48C9-A17A-E866B29254FE}" type="presParOf" srcId="{FAA6028A-596B-4829-BB66-9C1E33E9E737}" destId="{7E37D5B8-92B7-4C94-B560-188C0897C4EC}" srcOrd="0" destOrd="0" presId="urn:microsoft.com/office/officeart/2018/2/layout/IconVerticalSolidList"/>
    <dgm:cxn modelId="{97B41C04-7958-4E0E-B8AE-D12CF78F1F94}" type="presParOf" srcId="{7E37D5B8-92B7-4C94-B560-188C0897C4EC}" destId="{CF6727C7-1F2A-4654-AD6C-42A84F651818}" srcOrd="0" destOrd="0" presId="urn:microsoft.com/office/officeart/2018/2/layout/IconVerticalSolidList"/>
    <dgm:cxn modelId="{555D24FA-270F-4A9B-898A-1533C8E9965F}" type="presParOf" srcId="{7E37D5B8-92B7-4C94-B560-188C0897C4EC}" destId="{370C08B9-9494-463B-BF1C-B973DFC59C0E}" srcOrd="1" destOrd="0" presId="urn:microsoft.com/office/officeart/2018/2/layout/IconVerticalSolidList"/>
    <dgm:cxn modelId="{3C223C72-EADD-4E36-A2FA-EB2C8E873C93}" type="presParOf" srcId="{7E37D5B8-92B7-4C94-B560-188C0897C4EC}" destId="{ECCBA2AC-2A84-4B38-BF6A-1D147C8B7B5D}" srcOrd="2" destOrd="0" presId="urn:microsoft.com/office/officeart/2018/2/layout/IconVerticalSolidList"/>
    <dgm:cxn modelId="{39ADAD18-7005-44B3-94E1-91F8FC9B9382}" type="presParOf" srcId="{7E37D5B8-92B7-4C94-B560-188C0897C4EC}" destId="{A5CB0FC9-00EF-4B40-9743-0BDEEA711F1B}" srcOrd="3" destOrd="0" presId="urn:microsoft.com/office/officeart/2018/2/layout/IconVerticalSolidList"/>
    <dgm:cxn modelId="{B323AC71-753F-48CC-A44E-8850F2C2992F}" type="presParOf" srcId="{FAA6028A-596B-4829-BB66-9C1E33E9E737}" destId="{A0CB6F4F-C938-4402-9B15-1C12E11960B5}" srcOrd="1" destOrd="0" presId="urn:microsoft.com/office/officeart/2018/2/layout/IconVerticalSolidList"/>
    <dgm:cxn modelId="{073A8B25-E465-4269-B8DB-D0D24A858AC1}" type="presParOf" srcId="{FAA6028A-596B-4829-BB66-9C1E33E9E737}" destId="{13648723-E752-46F8-BCBA-397801DEFE3D}" srcOrd="2" destOrd="0" presId="urn:microsoft.com/office/officeart/2018/2/layout/IconVerticalSolidList"/>
    <dgm:cxn modelId="{F02CD5C2-B9BE-47C1-93B4-1A4603D2111D}" type="presParOf" srcId="{13648723-E752-46F8-BCBA-397801DEFE3D}" destId="{06D11356-0558-49AF-9850-C1358A635703}" srcOrd="0" destOrd="0" presId="urn:microsoft.com/office/officeart/2018/2/layout/IconVerticalSolidList"/>
    <dgm:cxn modelId="{BE5F06FD-6D94-44E0-AD3F-0A79D3A0D49F}" type="presParOf" srcId="{13648723-E752-46F8-BCBA-397801DEFE3D}" destId="{AF8A87CB-F9CE-41FF-85A5-590CB3E40803}" srcOrd="1" destOrd="0" presId="urn:microsoft.com/office/officeart/2018/2/layout/IconVerticalSolidList"/>
    <dgm:cxn modelId="{CE74CA82-B26C-40B1-9B03-88B5C542643F}" type="presParOf" srcId="{13648723-E752-46F8-BCBA-397801DEFE3D}" destId="{37FC6C32-2447-462A-8A36-D98E30A5A9AF}" srcOrd="2" destOrd="0" presId="urn:microsoft.com/office/officeart/2018/2/layout/IconVerticalSolidList"/>
    <dgm:cxn modelId="{34E12D2D-F4FF-4C91-92D5-6B245EED1CE2}" type="presParOf" srcId="{13648723-E752-46F8-BCBA-397801DEFE3D}" destId="{F096F6B0-F5B5-4839-9A55-AF69E28558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FDFF5A0-6CC2-4CA4-B444-CDE7CB3B2E9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146916-F2DF-4D6B-A036-EC54B33A7E49}">
      <dgm:prSet custT="1"/>
      <dgm:spPr/>
      <dgm:t>
        <a:bodyPr/>
        <a:lstStyle/>
        <a:p>
          <a:r>
            <a:rPr lang="en-GB" sz="1200" dirty="0"/>
            <a:t>A </a:t>
          </a:r>
          <a:r>
            <a:rPr lang="en-GB" sz="1200" b="1" dirty="0" err="1"/>
            <a:t>hooks.server.ts</a:t>
          </a:r>
          <a:r>
            <a:rPr lang="en-GB" sz="1200" dirty="0"/>
            <a:t> file in </a:t>
          </a:r>
          <a:r>
            <a:rPr lang="en-GB" sz="1200" dirty="0" err="1"/>
            <a:t>SvelteKit</a:t>
          </a:r>
          <a:r>
            <a:rPr lang="en-GB" sz="1200" dirty="0"/>
            <a:t> lets you run server-side code on every incoming request. It acts like a global middleware that can modify or inspect requests before they reach your page or endpoint load functions. Here are some key points:</a:t>
          </a:r>
          <a:endParaRPr lang="en-US" sz="1200" dirty="0"/>
        </a:p>
      </dgm:t>
    </dgm:pt>
    <dgm:pt modelId="{225F8B7C-5D29-46E7-A3C6-CB46FA830279}" type="parTrans" cxnId="{54890F9F-0B0E-4532-93AC-778843B3D1F5}">
      <dgm:prSet/>
      <dgm:spPr/>
      <dgm:t>
        <a:bodyPr/>
        <a:lstStyle/>
        <a:p>
          <a:endParaRPr lang="en-US"/>
        </a:p>
      </dgm:t>
    </dgm:pt>
    <dgm:pt modelId="{392425B1-3DA1-4184-AA23-E0F461B2390E}" type="sibTrans" cxnId="{54890F9F-0B0E-4532-93AC-778843B3D1F5}">
      <dgm:prSet/>
      <dgm:spPr/>
      <dgm:t>
        <a:bodyPr/>
        <a:lstStyle/>
        <a:p>
          <a:endParaRPr lang="en-US"/>
        </a:p>
      </dgm:t>
    </dgm:pt>
    <dgm:pt modelId="{446C4D89-F213-44BE-9FC2-976BEE4B7DC0}">
      <dgm:prSet custT="1"/>
      <dgm:spPr/>
      <dgm:t>
        <a:bodyPr/>
        <a:lstStyle/>
        <a:p>
          <a:r>
            <a:rPr lang="en-GB" sz="1200" b="1" dirty="0"/>
            <a:t>Global Request </a:t>
          </a:r>
          <a:r>
            <a:rPr lang="en-GB" sz="1200" b="1" dirty="0" err="1"/>
            <a:t>Handling:</a:t>
          </a:r>
          <a:r>
            <a:rPr lang="en-GB" sz="1200" dirty="0" err="1"/>
            <a:t>The</a:t>
          </a:r>
          <a:r>
            <a:rPr lang="en-GB" sz="1200" dirty="0"/>
            <a:t> hook runs on every request, so you can use it to perform tasks that need to happen consistently—like logging, setting security headers, or processing cookies.</a:t>
          </a:r>
          <a:endParaRPr lang="en-US" sz="1200" dirty="0"/>
        </a:p>
      </dgm:t>
    </dgm:pt>
    <dgm:pt modelId="{1FE550FB-80B9-40DF-B871-2D6D3ADE3DD0}" type="parTrans" cxnId="{27A26260-F562-4CDB-B02A-F63E042C90D4}">
      <dgm:prSet/>
      <dgm:spPr/>
      <dgm:t>
        <a:bodyPr/>
        <a:lstStyle/>
        <a:p>
          <a:endParaRPr lang="en-US"/>
        </a:p>
      </dgm:t>
    </dgm:pt>
    <dgm:pt modelId="{EA514C09-9606-476A-863D-BC35FB7D7413}" type="sibTrans" cxnId="{27A26260-F562-4CDB-B02A-F63E042C90D4}">
      <dgm:prSet/>
      <dgm:spPr/>
      <dgm:t>
        <a:bodyPr/>
        <a:lstStyle/>
        <a:p>
          <a:endParaRPr lang="en-US"/>
        </a:p>
      </dgm:t>
    </dgm:pt>
    <dgm:pt modelId="{09F3E67E-B2D0-41BF-A851-180D5B032D85}">
      <dgm:prSet custT="1"/>
      <dgm:spPr/>
      <dgm:t>
        <a:bodyPr/>
        <a:lstStyle/>
        <a:p>
          <a:r>
            <a:rPr lang="en-GB" sz="1200" b="1" dirty="0"/>
            <a:t>Session and Authentication </a:t>
          </a:r>
          <a:r>
            <a:rPr lang="en-GB" sz="1200" b="1" dirty="0" err="1"/>
            <a:t>Management</a:t>
          </a:r>
          <a:r>
            <a:rPr lang="en-GB" sz="1200" dirty="0" err="1"/>
            <a:t>:One</a:t>
          </a:r>
          <a:r>
            <a:rPr lang="en-GB" sz="1200" dirty="0"/>
            <a:t> common use is to read authentication tokens (typically from cookies) and attach the verified user or session data to </a:t>
          </a:r>
          <a:r>
            <a:rPr lang="en-GB" sz="1200" dirty="0" err="1"/>
            <a:t>event.locals</a:t>
          </a:r>
          <a:r>
            <a:rPr lang="en-GB" sz="1200" dirty="0"/>
            <a:t>. This makes it available in your server load functions for protecting routes or preloading data.</a:t>
          </a:r>
          <a:endParaRPr lang="en-US" sz="1200" dirty="0"/>
        </a:p>
      </dgm:t>
    </dgm:pt>
    <dgm:pt modelId="{DB205803-AE89-4229-AB31-A3FC895987F3}" type="parTrans" cxnId="{AA95CAB4-DFE9-4C92-93A3-3717B7BC09DE}">
      <dgm:prSet/>
      <dgm:spPr/>
      <dgm:t>
        <a:bodyPr/>
        <a:lstStyle/>
        <a:p>
          <a:endParaRPr lang="en-US"/>
        </a:p>
      </dgm:t>
    </dgm:pt>
    <dgm:pt modelId="{E1B14A20-044E-4B6F-8A22-6F83D356CF91}" type="sibTrans" cxnId="{AA95CAB4-DFE9-4C92-93A3-3717B7BC09DE}">
      <dgm:prSet/>
      <dgm:spPr/>
      <dgm:t>
        <a:bodyPr/>
        <a:lstStyle/>
        <a:p>
          <a:endParaRPr lang="en-US"/>
        </a:p>
      </dgm:t>
    </dgm:pt>
    <dgm:pt modelId="{566E380C-CC1F-4C2A-87B8-7AA01C3310DB}">
      <dgm:prSet/>
      <dgm:spPr/>
      <dgm:t>
        <a:bodyPr/>
        <a:lstStyle/>
        <a:p>
          <a:r>
            <a:rPr lang="en-GB" b="1" dirty="0"/>
            <a:t>Middleware-Like </a:t>
          </a:r>
          <a:r>
            <a:rPr lang="en-GB" b="1" dirty="0" err="1"/>
            <a:t>Behavior</a:t>
          </a:r>
          <a:r>
            <a:rPr lang="en-GB" dirty="0" err="1"/>
            <a:t>:Think</a:t>
          </a:r>
          <a:r>
            <a:rPr lang="en-GB" dirty="0"/>
            <a:t> of it as middleware in other frameworks. It can decide whether to continue processing a request or redirect it (for example, to a login page) before any page logic executes.</a:t>
          </a:r>
          <a:endParaRPr lang="en-US" dirty="0"/>
        </a:p>
      </dgm:t>
    </dgm:pt>
    <dgm:pt modelId="{65CE4ED4-F08D-4020-AB79-56014FC52072}" type="parTrans" cxnId="{45D05019-35A8-49EE-A9D7-700BCA99AFA1}">
      <dgm:prSet/>
      <dgm:spPr/>
      <dgm:t>
        <a:bodyPr/>
        <a:lstStyle/>
        <a:p>
          <a:endParaRPr lang="en-US"/>
        </a:p>
      </dgm:t>
    </dgm:pt>
    <dgm:pt modelId="{E5AB8DBE-6633-43F4-AA8E-DC57325E3820}" type="sibTrans" cxnId="{45D05019-35A8-49EE-A9D7-700BCA99AFA1}">
      <dgm:prSet/>
      <dgm:spPr/>
      <dgm:t>
        <a:bodyPr/>
        <a:lstStyle/>
        <a:p>
          <a:endParaRPr lang="en-US"/>
        </a:p>
      </dgm:t>
    </dgm:pt>
    <dgm:pt modelId="{EDC27866-F271-4AAE-BD82-2D14AFAD47CE}">
      <dgm:prSet custT="1"/>
      <dgm:spPr/>
      <dgm:t>
        <a:bodyPr/>
        <a:lstStyle/>
        <a:p>
          <a:r>
            <a:rPr lang="en-GB" sz="1200" b="1" dirty="0"/>
            <a:t>Modifying the </a:t>
          </a:r>
          <a:r>
            <a:rPr lang="en-GB" sz="1200" b="1" dirty="0" err="1"/>
            <a:t>Response</a:t>
          </a:r>
          <a:r>
            <a:rPr lang="en-GB" sz="1200" dirty="0" err="1"/>
            <a:t>:You</a:t>
          </a:r>
          <a:r>
            <a:rPr lang="en-GB" sz="1200" dirty="0"/>
            <a:t> can also modify the outgoing response if needed, such as adding additional headers.</a:t>
          </a:r>
          <a:endParaRPr lang="en-US" sz="1200" dirty="0"/>
        </a:p>
      </dgm:t>
    </dgm:pt>
    <dgm:pt modelId="{E575AB24-F2A6-4DCA-ABDB-5F7A1EFDE688}" type="parTrans" cxnId="{C0079428-EDEA-4854-A17E-FB18AA6048B5}">
      <dgm:prSet/>
      <dgm:spPr/>
      <dgm:t>
        <a:bodyPr/>
        <a:lstStyle/>
        <a:p>
          <a:endParaRPr lang="en-US"/>
        </a:p>
      </dgm:t>
    </dgm:pt>
    <dgm:pt modelId="{1AD8F323-1696-4418-AB86-756DB9992B83}" type="sibTrans" cxnId="{C0079428-EDEA-4854-A17E-FB18AA6048B5}">
      <dgm:prSet/>
      <dgm:spPr/>
      <dgm:t>
        <a:bodyPr/>
        <a:lstStyle/>
        <a:p>
          <a:endParaRPr lang="en-US"/>
        </a:p>
      </dgm:t>
    </dgm:pt>
    <dgm:pt modelId="{23A326F7-78E7-4A53-9B6D-C8CE350FA358}" type="pres">
      <dgm:prSet presAssocID="{EFDFF5A0-6CC2-4CA4-B444-CDE7CB3B2E91}" presName="root" presStyleCnt="0">
        <dgm:presLayoutVars>
          <dgm:dir/>
          <dgm:resizeHandles val="exact"/>
        </dgm:presLayoutVars>
      </dgm:prSet>
      <dgm:spPr/>
    </dgm:pt>
    <dgm:pt modelId="{899A03F5-8AE9-4EA4-AD85-E7120203EC50}" type="pres">
      <dgm:prSet presAssocID="{EFDFF5A0-6CC2-4CA4-B444-CDE7CB3B2E91}" presName="container" presStyleCnt="0">
        <dgm:presLayoutVars>
          <dgm:dir/>
          <dgm:resizeHandles val="exact"/>
        </dgm:presLayoutVars>
      </dgm:prSet>
      <dgm:spPr/>
    </dgm:pt>
    <dgm:pt modelId="{556F87BC-E9B2-42B3-AF9D-64BF86AB6047}" type="pres">
      <dgm:prSet presAssocID="{0A146916-F2DF-4D6B-A036-EC54B33A7E49}" presName="compNode" presStyleCnt="0"/>
      <dgm:spPr/>
    </dgm:pt>
    <dgm:pt modelId="{26A7E5FB-F035-47DB-BE06-2B6199EC2935}" type="pres">
      <dgm:prSet presAssocID="{0A146916-F2DF-4D6B-A036-EC54B33A7E49}" presName="iconBgRect" presStyleLbl="bgShp" presStyleIdx="0" presStyleCnt="5"/>
      <dgm:spPr/>
    </dgm:pt>
    <dgm:pt modelId="{05B5BA72-B304-490F-8439-879019826C14}" type="pres">
      <dgm:prSet presAssocID="{0A146916-F2DF-4D6B-A036-EC54B33A7E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94A6CC5-FA68-4696-99EB-06F5250E76A6}" type="pres">
      <dgm:prSet presAssocID="{0A146916-F2DF-4D6B-A036-EC54B33A7E49}" presName="spaceRect" presStyleCnt="0"/>
      <dgm:spPr/>
    </dgm:pt>
    <dgm:pt modelId="{6F7B561E-F003-413E-ABA2-937DEB94296C}" type="pres">
      <dgm:prSet presAssocID="{0A146916-F2DF-4D6B-A036-EC54B33A7E49}" presName="textRect" presStyleLbl="revTx" presStyleIdx="0" presStyleCnt="5">
        <dgm:presLayoutVars>
          <dgm:chMax val="1"/>
          <dgm:chPref val="1"/>
        </dgm:presLayoutVars>
      </dgm:prSet>
      <dgm:spPr/>
    </dgm:pt>
    <dgm:pt modelId="{8411A89A-2A86-40B6-A512-52D5B433E88C}" type="pres">
      <dgm:prSet presAssocID="{392425B1-3DA1-4184-AA23-E0F461B2390E}" presName="sibTrans" presStyleLbl="sibTrans2D1" presStyleIdx="0" presStyleCnt="0"/>
      <dgm:spPr/>
    </dgm:pt>
    <dgm:pt modelId="{97098E34-E9FF-4720-BF27-DD21E1D13122}" type="pres">
      <dgm:prSet presAssocID="{446C4D89-F213-44BE-9FC2-976BEE4B7DC0}" presName="compNode" presStyleCnt="0"/>
      <dgm:spPr/>
    </dgm:pt>
    <dgm:pt modelId="{5AAAD95F-A393-4108-81D5-4B00C9C630A4}" type="pres">
      <dgm:prSet presAssocID="{446C4D89-F213-44BE-9FC2-976BEE4B7DC0}" presName="iconBgRect" presStyleLbl="bgShp" presStyleIdx="1" presStyleCnt="5"/>
      <dgm:spPr/>
    </dgm:pt>
    <dgm:pt modelId="{63AEF04C-EB7E-40A2-8AFE-8F2555BFEEF1}" type="pres">
      <dgm:prSet presAssocID="{446C4D89-F213-44BE-9FC2-976BEE4B7D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shing"/>
        </a:ext>
      </dgm:extLst>
    </dgm:pt>
    <dgm:pt modelId="{47B6B15E-A5F3-49D8-8C0E-4BB1ABB1697C}" type="pres">
      <dgm:prSet presAssocID="{446C4D89-F213-44BE-9FC2-976BEE4B7DC0}" presName="spaceRect" presStyleCnt="0"/>
      <dgm:spPr/>
    </dgm:pt>
    <dgm:pt modelId="{AD04DDD4-8621-4F1E-A6FC-387191AEB5F5}" type="pres">
      <dgm:prSet presAssocID="{446C4D89-F213-44BE-9FC2-976BEE4B7DC0}" presName="textRect" presStyleLbl="revTx" presStyleIdx="1" presStyleCnt="5">
        <dgm:presLayoutVars>
          <dgm:chMax val="1"/>
          <dgm:chPref val="1"/>
        </dgm:presLayoutVars>
      </dgm:prSet>
      <dgm:spPr/>
    </dgm:pt>
    <dgm:pt modelId="{09E24111-2E9D-47B8-9168-30A78840A1F8}" type="pres">
      <dgm:prSet presAssocID="{EA514C09-9606-476A-863D-BC35FB7D7413}" presName="sibTrans" presStyleLbl="sibTrans2D1" presStyleIdx="0" presStyleCnt="0"/>
      <dgm:spPr/>
    </dgm:pt>
    <dgm:pt modelId="{87744B67-D3FC-48C8-8410-ED907EB67896}" type="pres">
      <dgm:prSet presAssocID="{09F3E67E-B2D0-41BF-A851-180D5B032D85}" presName="compNode" presStyleCnt="0"/>
      <dgm:spPr/>
    </dgm:pt>
    <dgm:pt modelId="{BC9A4391-B781-4C91-A277-BA3DC7F90F85}" type="pres">
      <dgm:prSet presAssocID="{09F3E67E-B2D0-41BF-A851-180D5B032D85}" presName="iconBgRect" presStyleLbl="bgShp" presStyleIdx="2" presStyleCnt="5"/>
      <dgm:spPr/>
    </dgm:pt>
    <dgm:pt modelId="{59A642F8-8A47-4236-89E4-A372D17A3159}" type="pres">
      <dgm:prSet presAssocID="{09F3E67E-B2D0-41BF-A851-180D5B032D8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6520A8FB-3941-40FB-AC2A-023255BA91E2}" type="pres">
      <dgm:prSet presAssocID="{09F3E67E-B2D0-41BF-A851-180D5B032D85}" presName="spaceRect" presStyleCnt="0"/>
      <dgm:spPr/>
    </dgm:pt>
    <dgm:pt modelId="{37FE3365-7087-4E03-82BF-CCFBAEA80B77}" type="pres">
      <dgm:prSet presAssocID="{09F3E67E-B2D0-41BF-A851-180D5B032D85}" presName="textRect" presStyleLbl="revTx" presStyleIdx="2" presStyleCnt="5">
        <dgm:presLayoutVars>
          <dgm:chMax val="1"/>
          <dgm:chPref val="1"/>
        </dgm:presLayoutVars>
      </dgm:prSet>
      <dgm:spPr/>
    </dgm:pt>
    <dgm:pt modelId="{6F8508A6-D676-4BE7-9734-46E9CDBCD045}" type="pres">
      <dgm:prSet presAssocID="{E1B14A20-044E-4B6F-8A22-6F83D356CF91}" presName="sibTrans" presStyleLbl="sibTrans2D1" presStyleIdx="0" presStyleCnt="0"/>
      <dgm:spPr/>
    </dgm:pt>
    <dgm:pt modelId="{C2AB435E-9C43-4A06-B7FF-DB60C8844606}" type="pres">
      <dgm:prSet presAssocID="{566E380C-CC1F-4C2A-87B8-7AA01C3310DB}" presName="compNode" presStyleCnt="0"/>
      <dgm:spPr/>
    </dgm:pt>
    <dgm:pt modelId="{828DE2E1-F586-4678-A3DB-E1E88064D1D3}" type="pres">
      <dgm:prSet presAssocID="{566E380C-CC1F-4C2A-87B8-7AA01C3310DB}" presName="iconBgRect" presStyleLbl="bgShp" presStyleIdx="3" presStyleCnt="5" custLinFactX="61481" custLinFactNeighborX="100000" custLinFactNeighborY="1003"/>
      <dgm:spPr/>
    </dgm:pt>
    <dgm:pt modelId="{58658D73-7C33-44AB-A5AE-E777A9776BF6}" type="pres">
      <dgm:prSet presAssocID="{566E380C-CC1F-4C2A-87B8-7AA01C3310DB}" presName="iconRect" presStyleLbl="node1" presStyleIdx="3" presStyleCnt="5" custLinFactX="100000" custLinFactNeighborX="180146" custLinFactNeighborY="345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nimise"/>
        </a:ext>
      </dgm:extLst>
    </dgm:pt>
    <dgm:pt modelId="{B8AE50C8-7B17-438A-BBFE-45B84B7EFAE9}" type="pres">
      <dgm:prSet presAssocID="{566E380C-CC1F-4C2A-87B8-7AA01C3310DB}" presName="spaceRect" presStyleCnt="0"/>
      <dgm:spPr/>
    </dgm:pt>
    <dgm:pt modelId="{C2F58B9F-81EC-4533-BB33-526FE2154E1F}" type="pres">
      <dgm:prSet presAssocID="{566E380C-CC1F-4C2A-87B8-7AA01C3310DB}" presName="textRect" presStyleLbl="revTx" presStyleIdx="3" presStyleCnt="5" custLinFactNeighborX="72762" custLinFactNeighborY="5015">
        <dgm:presLayoutVars>
          <dgm:chMax val="1"/>
          <dgm:chPref val="1"/>
        </dgm:presLayoutVars>
      </dgm:prSet>
      <dgm:spPr/>
    </dgm:pt>
    <dgm:pt modelId="{6854D60F-B8B0-421D-BBF0-594B6124D564}" type="pres">
      <dgm:prSet presAssocID="{E5AB8DBE-6633-43F4-AA8E-DC57325E3820}" presName="sibTrans" presStyleLbl="sibTrans2D1" presStyleIdx="0" presStyleCnt="0"/>
      <dgm:spPr/>
    </dgm:pt>
    <dgm:pt modelId="{4F22D7E6-2C17-495A-A9D1-133709892E0B}" type="pres">
      <dgm:prSet presAssocID="{EDC27866-F271-4AAE-BD82-2D14AFAD47CE}" presName="compNode" presStyleCnt="0"/>
      <dgm:spPr/>
    </dgm:pt>
    <dgm:pt modelId="{0C0D93BC-968E-4702-A126-5BE676ABE20F}" type="pres">
      <dgm:prSet presAssocID="{EDC27866-F271-4AAE-BD82-2D14AFAD47CE}" presName="iconBgRect" presStyleLbl="bgShp" presStyleIdx="4" presStyleCnt="5" custLinFactX="67499" custLinFactNeighborX="100000" custLinFactNeighborY="8024"/>
      <dgm:spPr/>
    </dgm:pt>
    <dgm:pt modelId="{83908459-9444-45C5-A4EC-63288C929080}" type="pres">
      <dgm:prSet presAssocID="{EDC27866-F271-4AAE-BD82-2D14AFAD47CE}" presName="iconRect" presStyleLbl="node1" presStyleIdx="4" presStyleCnt="5" custLinFactX="100000" custLinFactNeighborX="175694" custLinFactNeighborY="1210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rsor"/>
        </a:ext>
      </dgm:extLst>
    </dgm:pt>
    <dgm:pt modelId="{78A6ED5B-C8C2-4EBE-8128-0ACB0E5700BF}" type="pres">
      <dgm:prSet presAssocID="{EDC27866-F271-4AAE-BD82-2D14AFAD47CE}" presName="spaceRect" presStyleCnt="0"/>
      <dgm:spPr/>
    </dgm:pt>
    <dgm:pt modelId="{00A72F84-62F6-4F73-8727-6F519C07E2C4}" type="pres">
      <dgm:prSet presAssocID="{EDC27866-F271-4AAE-BD82-2D14AFAD47CE}" presName="textRect" presStyleLbl="revTx" presStyleIdx="4" presStyleCnt="5" custLinFactNeighborX="68283" custLinFactNeighborY="5335">
        <dgm:presLayoutVars>
          <dgm:chMax val="1"/>
          <dgm:chPref val="1"/>
        </dgm:presLayoutVars>
      </dgm:prSet>
      <dgm:spPr/>
    </dgm:pt>
  </dgm:ptLst>
  <dgm:cxnLst>
    <dgm:cxn modelId="{B1542C07-E8A4-40E2-9B35-189BC36B9AA9}" type="presOf" srcId="{EA514C09-9606-476A-863D-BC35FB7D7413}" destId="{09E24111-2E9D-47B8-9168-30A78840A1F8}" srcOrd="0" destOrd="0" presId="urn:microsoft.com/office/officeart/2018/2/layout/IconCircleList"/>
    <dgm:cxn modelId="{45D05019-35A8-49EE-A9D7-700BCA99AFA1}" srcId="{EFDFF5A0-6CC2-4CA4-B444-CDE7CB3B2E91}" destId="{566E380C-CC1F-4C2A-87B8-7AA01C3310DB}" srcOrd="3" destOrd="0" parTransId="{65CE4ED4-F08D-4020-AB79-56014FC52072}" sibTransId="{E5AB8DBE-6633-43F4-AA8E-DC57325E3820}"/>
    <dgm:cxn modelId="{C0079428-EDEA-4854-A17E-FB18AA6048B5}" srcId="{EFDFF5A0-6CC2-4CA4-B444-CDE7CB3B2E91}" destId="{EDC27866-F271-4AAE-BD82-2D14AFAD47CE}" srcOrd="4" destOrd="0" parTransId="{E575AB24-F2A6-4DCA-ABDB-5F7A1EFDE688}" sibTransId="{1AD8F323-1696-4418-AB86-756DB9992B83}"/>
    <dgm:cxn modelId="{27A26260-F562-4CDB-B02A-F63E042C90D4}" srcId="{EFDFF5A0-6CC2-4CA4-B444-CDE7CB3B2E91}" destId="{446C4D89-F213-44BE-9FC2-976BEE4B7DC0}" srcOrd="1" destOrd="0" parTransId="{1FE550FB-80B9-40DF-B871-2D6D3ADE3DD0}" sibTransId="{EA514C09-9606-476A-863D-BC35FB7D7413}"/>
    <dgm:cxn modelId="{989A526A-370C-42E3-98C6-F124F9E6E422}" type="presOf" srcId="{EFDFF5A0-6CC2-4CA4-B444-CDE7CB3B2E91}" destId="{23A326F7-78E7-4A53-9B6D-C8CE350FA358}" srcOrd="0" destOrd="0" presId="urn:microsoft.com/office/officeart/2018/2/layout/IconCircleList"/>
    <dgm:cxn modelId="{523BC66C-5126-4AF8-AEA9-C8168DD32C56}" type="presOf" srcId="{446C4D89-F213-44BE-9FC2-976BEE4B7DC0}" destId="{AD04DDD4-8621-4F1E-A6FC-387191AEB5F5}" srcOrd="0" destOrd="0" presId="urn:microsoft.com/office/officeart/2018/2/layout/IconCircleList"/>
    <dgm:cxn modelId="{38C32971-B01E-4475-ACBE-2DC8F9545E2E}" type="presOf" srcId="{0A146916-F2DF-4D6B-A036-EC54B33A7E49}" destId="{6F7B561E-F003-413E-ABA2-937DEB94296C}" srcOrd="0" destOrd="0" presId="urn:microsoft.com/office/officeart/2018/2/layout/IconCircleList"/>
    <dgm:cxn modelId="{FEC46855-7A7B-45D0-A74E-543D3CCC1A2D}" type="presOf" srcId="{566E380C-CC1F-4C2A-87B8-7AA01C3310DB}" destId="{C2F58B9F-81EC-4533-BB33-526FE2154E1F}" srcOrd="0" destOrd="0" presId="urn:microsoft.com/office/officeart/2018/2/layout/IconCircleList"/>
    <dgm:cxn modelId="{4A21B457-403D-4AB7-AD01-95BAAACE247A}" type="presOf" srcId="{392425B1-3DA1-4184-AA23-E0F461B2390E}" destId="{8411A89A-2A86-40B6-A512-52D5B433E88C}" srcOrd="0" destOrd="0" presId="urn:microsoft.com/office/officeart/2018/2/layout/IconCircleList"/>
    <dgm:cxn modelId="{F94ACA57-5098-4C83-9243-0735D30C8BE2}" type="presOf" srcId="{09F3E67E-B2D0-41BF-A851-180D5B032D85}" destId="{37FE3365-7087-4E03-82BF-CCFBAEA80B77}" srcOrd="0" destOrd="0" presId="urn:microsoft.com/office/officeart/2018/2/layout/IconCircleList"/>
    <dgm:cxn modelId="{54890F9F-0B0E-4532-93AC-778843B3D1F5}" srcId="{EFDFF5A0-6CC2-4CA4-B444-CDE7CB3B2E91}" destId="{0A146916-F2DF-4D6B-A036-EC54B33A7E49}" srcOrd="0" destOrd="0" parTransId="{225F8B7C-5D29-46E7-A3C6-CB46FA830279}" sibTransId="{392425B1-3DA1-4184-AA23-E0F461B2390E}"/>
    <dgm:cxn modelId="{AA95CAB4-DFE9-4C92-93A3-3717B7BC09DE}" srcId="{EFDFF5A0-6CC2-4CA4-B444-CDE7CB3B2E91}" destId="{09F3E67E-B2D0-41BF-A851-180D5B032D85}" srcOrd="2" destOrd="0" parTransId="{DB205803-AE89-4229-AB31-A3FC895987F3}" sibTransId="{E1B14A20-044E-4B6F-8A22-6F83D356CF91}"/>
    <dgm:cxn modelId="{7D34A8E6-6F1A-4D58-A488-4E026F77CAD5}" type="presOf" srcId="{E1B14A20-044E-4B6F-8A22-6F83D356CF91}" destId="{6F8508A6-D676-4BE7-9734-46E9CDBCD045}" srcOrd="0" destOrd="0" presId="urn:microsoft.com/office/officeart/2018/2/layout/IconCircleList"/>
    <dgm:cxn modelId="{1EB9DDF0-3E05-44CE-9C7A-7CC9E1A5E5BC}" type="presOf" srcId="{EDC27866-F271-4AAE-BD82-2D14AFAD47CE}" destId="{00A72F84-62F6-4F73-8727-6F519C07E2C4}" srcOrd="0" destOrd="0" presId="urn:microsoft.com/office/officeart/2018/2/layout/IconCircleList"/>
    <dgm:cxn modelId="{600570F2-4F8C-436E-AAD8-E167FB0BD6CF}" type="presOf" srcId="{E5AB8DBE-6633-43F4-AA8E-DC57325E3820}" destId="{6854D60F-B8B0-421D-BBF0-594B6124D564}" srcOrd="0" destOrd="0" presId="urn:microsoft.com/office/officeart/2018/2/layout/IconCircleList"/>
    <dgm:cxn modelId="{4A0BAA55-7411-448C-9C56-54B6E6DE299A}" type="presParOf" srcId="{23A326F7-78E7-4A53-9B6D-C8CE350FA358}" destId="{899A03F5-8AE9-4EA4-AD85-E7120203EC50}" srcOrd="0" destOrd="0" presId="urn:microsoft.com/office/officeart/2018/2/layout/IconCircleList"/>
    <dgm:cxn modelId="{3E9632EB-13E0-4787-AE91-265EDAD888C4}" type="presParOf" srcId="{899A03F5-8AE9-4EA4-AD85-E7120203EC50}" destId="{556F87BC-E9B2-42B3-AF9D-64BF86AB6047}" srcOrd="0" destOrd="0" presId="urn:microsoft.com/office/officeart/2018/2/layout/IconCircleList"/>
    <dgm:cxn modelId="{ADC4E63F-F9CD-4D74-92F1-BCAADAC051F8}" type="presParOf" srcId="{556F87BC-E9B2-42B3-AF9D-64BF86AB6047}" destId="{26A7E5FB-F035-47DB-BE06-2B6199EC2935}" srcOrd="0" destOrd="0" presId="urn:microsoft.com/office/officeart/2018/2/layout/IconCircleList"/>
    <dgm:cxn modelId="{E5A7F8C1-F777-42F8-BFFD-09F81A9BA102}" type="presParOf" srcId="{556F87BC-E9B2-42B3-AF9D-64BF86AB6047}" destId="{05B5BA72-B304-490F-8439-879019826C14}" srcOrd="1" destOrd="0" presId="urn:microsoft.com/office/officeart/2018/2/layout/IconCircleList"/>
    <dgm:cxn modelId="{9819BC2C-DE6E-4014-A44A-77C4F64EAC43}" type="presParOf" srcId="{556F87BC-E9B2-42B3-AF9D-64BF86AB6047}" destId="{894A6CC5-FA68-4696-99EB-06F5250E76A6}" srcOrd="2" destOrd="0" presId="urn:microsoft.com/office/officeart/2018/2/layout/IconCircleList"/>
    <dgm:cxn modelId="{BD295978-CE41-4711-B4C7-04555D3F7469}" type="presParOf" srcId="{556F87BC-E9B2-42B3-AF9D-64BF86AB6047}" destId="{6F7B561E-F003-413E-ABA2-937DEB94296C}" srcOrd="3" destOrd="0" presId="urn:microsoft.com/office/officeart/2018/2/layout/IconCircleList"/>
    <dgm:cxn modelId="{3A693825-D441-42D6-9783-CECDB79CCA45}" type="presParOf" srcId="{899A03F5-8AE9-4EA4-AD85-E7120203EC50}" destId="{8411A89A-2A86-40B6-A512-52D5B433E88C}" srcOrd="1" destOrd="0" presId="urn:microsoft.com/office/officeart/2018/2/layout/IconCircleList"/>
    <dgm:cxn modelId="{9D154CC2-69F4-43B4-81AA-C2404839A826}" type="presParOf" srcId="{899A03F5-8AE9-4EA4-AD85-E7120203EC50}" destId="{97098E34-E9FF-4720-BF27-DD21E1D13122}" srcOrd="2" destOrd="0" presId="urn:microsoft.com/office/officeart/2018/2/layout/IconCircleList"/>
    <dgm:cxn modelId="{5080FEE1-87C7-4782-A25E-FC7D6E2800A7}" type="presParOf" srcId="{97098E34-E9FF-4720-BF27-DD21E1D13122}" destId="{5AAAD95F-A393-4108-81D5-4B00C9C630A4}" srcOrd="0" destOrd="0" presId="urn:microsoft.com/office/officeart/2018/2/layout/IconCircleList"/>
    <dgm:cxn modelId="{14DADE08-29BC-4B5A-9C62-B2EA2A5890D4}" type="presParOf" srcId="{97098E34-E9FF-4720-BF27-DD21E1D13122}" destId="{63AEF04C-EB7E-40A2-8AFE-8F2555BFEEF1}" srcOrd="1" destOrd="0" presId="urn:microsoft.com/office/officeart/2018/2/layout/IconCircleList"/>
    <dgm:cxn modelId="{19DB7B18-6C25-4F77-8FC5-1FF84EDAAD06}" type="presParOf" srcId="{97098E34-E9FF-4720-BF27-DD21E1D13122}" destId="{47B6B15E-A5F3-49D8-8C0E-4BB1ABB1697C}" srcOrd="2" destOrd="0" presId="urn:microsoft.com/office/officeart/2018/2/layout/IconCircleList"/>
    <dgm:cxn modelId="{59074BE2-A5B4-4AA1-B246-F989C2C44835}" type="presParOf" srcId="{97098E34-E9FF-4720-BF27-DD21E1D13122}" destId="{AD04DDD4-8621-4F1E-A6FC-387191AEB5F5}" srcOrd="3" destOrd="0" presId="urn:microsoft.com/office/officeart/2018/2/layout/IconCircleList"/>
    <dgm:cxn modelId="{8462CA14-142F-4D81-BC38-F040C2E07B03}" type="presParOf" srcId="{899A03F5-8AE9-4EA4-AD85-E7120203EC50}" destId="{09E24111-2E9D-47B8-9168-30A78840A1F8}" srcOrd="3" destOrd="0" presId="urn:microsoft.com/office/officeart/2018/2/layout/IconCircleList"/>
    <dgm:cxn modelId="{6A13F26B-7FEF-4D7F-B406-88B674F759D8}" type="presParOf" srcId="{899A03F5-8AE9-4EA4-AD85-E7120203EC50}" destId="{87744B67-D3FC-48C8-8410-ED907EB67896}" srcOrd="4" destOrd="0" presId="urn:microsoft.com/office/officeart/2018/2/layout/IconCircleList"/>
    <dgm:cxn modelId="{DB85E64B-9F7E-41C2-9452-0CB1605D7D79}" type="presParOf" srcId="{87744B67-D3FC-48C8-8410-ED907EB67896}" destId="{BC9A4391-B781-4C91-A277-BA3DC7F90F85}" srcOrd="0" destOrd="0" presId="urn:microsoft.com/office/officeart/2018/2/layout/IconCircleList"/>
    <dgm:cxn modelId="{D11B25E9-766E-4B90-9F20-7F4DED6C75FE}" type="presParOf" srcId="{87744B67-D3FC-48C8-8410-ED907EB67896}" destId="{59A642F8-8A47-4236-89E4-A372D17A3159}" srcOrd="1" destOrd="0" presId="urn:microsoft.com/office/officeart/2018/2/layout/IconCircleList"/>
    <dgm:cxn modelId="{F90863A6-BAAC-43A0-B0F1-F40B9ED13C71}" type="presParOf" srcId="{87744B67-D3FC-48C8-8410-ED907EB67896}" destId="{6520A8FB-3941-40FB-AC2A-023255BA91E2}" srcOrd="2" destOrd="0" presId="urn:microsoft.com/office/officeart/2018/2/layout/IconCircleList"/>
    <dgm:cxn modelId="{636C4535-FAF7-4C2B-9759-CC0491376A0F}" type="presParOf" srcId="{87744B67-D3FC-48C8-8410-ED907EB67896}" destId="{37FE3365-7087-4E03-82BF-CCFBAEA80B77}" srcOrd="3" destOrd="0" presId="urn:microsoft.com/office/officeart/2018/2/layout/IconCircleList"/>
    <dgm:cxn modelId="{81A1421A-B30A-4FF7-8BB2-8F304EDE2BCE}" type="presParOf" srcId="{899A03F5-8AE9-4EA4-AD85-E7120203EC50}" destId="{6F8508A6-D676-4BE7-9734-46E9CDBCD045}" srcOrd="5" destOrd="0" presId="urn:microsoft.com/office/officeart/2018/2/layout/IconCircleList"/>
    <dgm:cxn modelId="{68C54898-B502-4388-AD70-7DA25F43D6A7}" type="presParOf" srcId="{899A03F5-8AE9-4EA4-AD85-E7120203EC50}" destId="{C2AB435E-9C43-4A06-B7FF-DB60C8844606}" srcOrd="6" destOrd="0" presId="urn:microsoft.com/office/officeart/2018/2/layout/IconCircleList"/>
    <dgm:cxn modelId="{C7297A59-7C1F-4A98-B35E-99504B7482A2}" type="presParOf" srcId="{C2AB435E-9C43-4A06-B7FF-DB60C8844606}" destId="{828DE2E1-F586-4678-A3DB-E1E88064D1D3}" srcOrd="0" destOrd="0" presId="urn:microsoft.com/office/officeart/2018/2/layout/IconCircleList"/>
    <dgm:cxn modelId="{E563C3B7-743E-486E-B564-FD0022B9694F}" type="presParOf" srcId="{C2AB435E-9C43-4A06-B7FF-DB60C8844606}" destId="{58658D73-7C33-44AB-A5AE-E777A9776BF6}" srcOrd="1" destOrd="0" presId="urn:microsoft.com/office/officeart/2018/2/layout/IconCircleList"/>
    <dgm:cxn modelId="{3482542B-3926-4953-A8EF-A5C2080CE7BC}" type="presParOf" srcId="{C2AB435E-9C43-4A06-B7FF-DB60C8844606}" destId="{B8AE50C8-7B17-438A-BBFE-45B84B7EFAE9}" srcOrd="2" destOrd="0" presId="urn:microsoft.com/office/officeart/2018/2/layout/IconCircleList"/>
    <dgm:cxn modelId="{7599B4FC-4BF6-4B16-92F4-FDEE96493B36}" type="presParOf" srcId="{C2AB435E-9C43-4A06-B7FF-DB60C8844606}" destId="{C2F58B9F-81EC-4533-BB33-526FE2154E1F}" srcOrd="3" destOrd="0" presId="urn:microsoft.com/office/officeart/2018/2/layout/IconCircleList"/>
    <dgm:cxn modelId="{E588D497-BB8C-491E-80C7-8E03130D0AF1}" type="presParOf" srcId="{899A03F5-8AE9-4EA4-AD85-E7120203EC50}" destId="{6854D60F-B8B0-421D-BBF0-594B6124D564}" srcOrd="7" destOrd="0" presId="urn:microsoft.com/office/officeart/2018/2/layout/IconCircleList"/>
    <dgm:cxn modelId="{693385EF-56B1-4DD8-81F2-5FC6472F33E7}" type="presParOf" srcId="{899A03F5-8AE9-4EA4-AD85-E7120203EC50}" destId="{4F22D7E6-2C17-495A-A9D1-133709892E0B}" srcOrd="8" destOrd="0" presId="urn:microsoft.com/office/officeart/2018/2/layout/IconCircleList"/>
    <dgm:cxn modelId="{C4229130-990D-4800-90AA-B93FD6B5C420}" type="presParOf" srcId="{4F22D7E6-2C17-495A-A9D1-133709892E0B}" destId="{0C0D93BC-968E-4702-A126-5BE676ABE20F}" srcOrd="0" destOrd="0" presId="urn:microsoft.com/office/officeart/2018/2/layout/IconCircleList"/>
    <dgm:cxn modelId="{16E28B2D-11D1-4362-A183-50EC66ECCBE7}" type="presParOf" srcId="{4F22D7E6-2C17-495A-A9D1-133709892E0B}" destId="{83908459-9444-45C5-A4EC-63288C929080}" srcOrd="1" destOrd="0" presId="urn:microsoft.com/office/officeart/2018/2/layout/IconCircleList"/>
    <dgm:cxn modelId="{BEC59CBD-65E7-4CE6-BDFA-8DC8D8383D91}" type="presParOf" srcId="{4F22D7E6-2C17-495A-A9D1-133709892E0B}" destId="{78A6ED5B-C8C2-4EBE-8128-0ACB0E5700BF}" srcOrd="2" destOrd="0" presId="urn:microsoft.com/office/officeart/2018/2/layout/IconCircleList"/>
    <dgm:cxn modelId="{434C4491-0C7C-4CCE-8798-CCEC75A5E364}" type="presParOf" srcId="{4F22D7E6-2C17-495A-A9D1-133709892E0B}" destId="{00A72F84-62F6-4F73-8727-6F519C07E2C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812B3-6686-4CCE-81C5-4B8506AEE1C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89E76E5-C027-4397-94AF-0C8F445F46F6}">
      <dgm:prSet/>
      <dgm:spPr/>
      <dgm:t>
        <a:bodyPr/>
        <a:lstStyle/>
        <a:p>
          <a:pPr>
            <a:defRPr b="1"/>
          </a:pPr>
          <a:r>
            <a:rPr lang="en-GB"/>
            <a:t>Create a .env file in the root of your SvelteKit project. This is where you’ll securely store your Supabase credentials (so they aren't exposed in your code). </a:t>
          </a:r>
          <a:endParaRPr lang="en-US" dirty="0"/>
        </a:p>
      </dgm:t>
    </dgm:pt>
    <dgm:pt modelId="{A922E057-0652-4496-B44C-102E285E9F6D}" type="parTrans" cxnId="{72816775-3A7B-45AF-AA6B-1A754BF0741E}">
      <dgm:prSet/>
      <dgm:spPr/>
      <dgm:t>
        <a:bodyPr/>
        <a:lstStyle/>
        <a:p>
          <a:endParaRPr lang="en-US"/>
        </a:p>
      </dgm:t>
    </dgm:pt>
    <dgm:pt modelId="{002B8D8E-26B6-46F8-81CB-F8E4AE75CDA7}" type="sibTrans" cxnId="{72816775-3A7B-45AF-AA6B-1A754BF0741E}">
      <dgm:prSet/>
      <dgm:spPr/>
      <dgm:t>
        <a:bodyPr/>
        <a:lstStyle/>
        <a:p>
          <a:endParaRPr lang="en-US"/>
        </a:p>
      </dgm:t>
    </dgm:pt>
    <dgm:pt modelId="{8D92B02B-D280-4B6C-A6BA-374E2FFF9DFB}">
      <dgm:prSet/>
      <dgm:spPr/>
      <dgm:t>
        <a:bodyPr/>
        <a:lstStyle/>
        <a:p>
          <a:pPr>
            <a:defRPr b="1"/>
          </a:pPr>
          <a:r>
            <a:rPr lang="en-GB"/>
            <a:t>".env"</a:t>
          </a:r>
          <a:endParaRPr lang="en-US"/>
        </a:p>
      </dgm:t>
    </dgm:pt>
    <dgm:pt modelId="{A7E37BF7-E19B-40CC-A936-96BE45925B47}" type="parTrans" cxnId="{0205C009-63E7-41E4-9760-8341E47C35CD}">
      <dgm:prSet/>
      <dgm:spPr/>
      <dgm:t>
        <a:bodyPr/>
        <a:lstStyle/>
        <a:p>
          <a:endParaRPr lang="en-US"/>
        </a:p>
      </dgm:t>
    </dgm:pt>
    <dgm:pt modelId="{2C8B2BCF-4777-4FD9-AEC8-B7C5761216A2}" type="sibTrans" cxnId="{0205C009-63E7-41E4-9760-8341E47C35CD}">
      <dgm:prSet/>
      <dgm:spPr/>
      <dgm:t>
        <a:bodyPr/>
        <a:lstStyle/>
        <a:p>
          <a:endParaRPr lang="en-US"/>
        </a:p>
      </dgm:t>
    </dgm:pt>
    <dgm:pt modelId="{9C18505D-8860-4D0B-A81D-A455A99A6C70}">
      <dgm:prSet/>
      <dgm:spPr/>
      <dgm:t>
        <a:bodyPr/>
        <a:lstStyle/>
        <a:p>
          <a:pPr>
            <a:defRPr b="1"/>
          </a:pPr>
          <a:r>
            <a:rPr lang="en-GB"/>
            <a:t>Add the following two lines. </a:t>
          </a:r>
          <a:endParaRPr lang="en-US" dirty="0"/>
        </a:p>
      </dgm:t>
    </dgm:pt>
    <dgm:pt modelId="{31138FE9-9DCA-4ACA-BBF6-C31F95E89CF4}" type="parTrans" cxnId="{D1F45AE1-B499-42AB-A323-5C56AB75197A}">
      <dgm:prSet/>
      <dgm:spPr/>
      <dgm:t>
        <a:bodyPr/>
        <a:lstStyle/>
        <a:p>
          <a:endParaRPr lang="en-US"/>
        </a:p>
      </dgm:t>
    </dgm:pt>
    <dgm:pt modelId="{434D8BDF-C788-4E51-AEE2-EE6646C0D6F5}" type="sibTrans" cxnId="{D1F45AE1-B499-42AB-A323-5C56AB75197A}">
      <dgm:prSet/>
      <dgm:spPr/>
      <dgm:t>
        <a:bodyPr/>
        <a:lstStyle/>
        <a:p>
          <a:endParaRPr lang="en-US"/>
        </a:p>
      </dgm:t>
    </dgm:pt>
    <dgm:pt modelId="{4CBA1EEE-07E3-4E0A-A52D-2486F4EDC100}">
      <dgm:prSet/>
      <dgm:spPr/>
      <dgm:t>
        <a:bodyPr/>
        <a:lstStyle/>
        <a:p>
          <a:r>
            <a:rPr lang="en-GB"/>
            <a:t>VITE_SUPABASE_URL=your_supabase_url</a:t>
          </a:r>
          <a:endParaRPr lang="en-US"/>
        </a:p>
      </dgm:t>
    </dgm:pt>
    <dgm:pt modelId="{A60E369D-3EB2-4F54-B5B7-ED89BB05E7B5}" type="parTrans" cxnId="{BBB29BA5-6435-40B2-96BE-714E09718EC6}">
      <dgm:prSet/>
      <dgm:spPr/>
      <dgm:t>
        <a:bodyPr/>
        <a:lstStyle/>
        <a:p>
          <a:endParaRPr lang="en-US"/>
        </a:p>
      </dgm:t>
    </dgm:pt>
    <dgm:pt modelId="{4FA94AFB-BDAA-4A7A-947C-A874DB491F41}" type="sibTrans" cxnId="{BBB29BA5-6435-40B2-96BE-714E09718EC6}">
      <dgm:prSet/>
      <dgm:spPr/>
      <dgm:t>
        <a:bodyPr/>
        <a:lstStyle/>
        <a:p>
          <a:endParaRPr lang="en-US"/>
        </a:p>
      </dgm:t>
    </dgm:pt>
    <dgm:pt modelId="{55C929B0-B0B6-4004-8BB0-27594468E657}">
      <dgm:prSet/>
      <dgm:spPr/>
      <dgm:t>
        <a:bodyPr/>
        <a:lstStyle/>
        <a:p>
          <a:r>
            <a:rPr lang="en-GB"/>
            <a:t>VITE_SUPABASE_ANON_KEY=your_anon_key</a:t>
          </a:r>
          <a:endParaRPr lang="en-US"/>
        </a:p>
      </dgm:t>
    </dgm:pt>
    <dgm:pt modelId="{F265EEE3-348A-4799-B863-3410353AEFD8}" type="parTrans" cxnId="{6F2B8EF4-8E74-4265-A605-21A7362905DC}">
      <dgm:prSet/>
      <dgm:spPr/>
      <dgm:t>
        <a:bodyPr/>
        <a:lstStyle/>
        <a:p>
          <a:endParaRPr lang="en-US"/>
        </a:p>
      </dgm:t>
    </dgm:pt>
    <dgm:pt modelId="{1E8F6BF9-8360-4FCA-9F1E-B65B9342CF11}" type="sibTrans" cxnId="{6F2B8EF4-8E74-4265-A605-21A7362905DC}">
      <dgm:prSet/>
      <dgm:spPr/>
      <dgm:t>
        <a:bodyPr/>
        <a:lstStyle/>
        <a:p>
          <a:endParaRPr lang="en-US"/>
        </a:p>
      </dgm:t>
    </dgm:pt>
    <dgm:pt modelId="{FB9026D9-406F-46B9-B6AA-E5AECB66211B}" type="pres">
      <dgm:prSet presAssocID="{304812B3-6686-4CCE-81C5-4B8506AEE1C7}" presName="root" presStyleCnt="0">
        <dgm:presLayoutVars>
          <dgm:dir/>
          <dgm:resizeHandles val="exact"/>
        </dgm:presLayoutVars>
      </dgm:prSet>
      <dgm:spPr/>
    </dgm:pt>
    <dgm:pt modelId="{900BAE83-4E0C-458B-ABCE-CAC9E8A2BC83}" type="pres">
      <dgm:prSet presAssocID="{889E76E5-C027-4397-94AF-0C8F445F46F6}" presName="compNode" presStyleCnt="0"/>
      <dgm:spPr/>
    </dgm:pt>
    <dgm:pt modelId="{75236A61-A822-4E2A-8E71-CB6C690E4324}" type="pres">
      <dgm:prSet presAssocID="{889E76E5-C027-4397-94AF-0C8F445F46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F5979276-CDEE-4D4E-804A-7941AA2ABDA9}" type="pres">
      <dgm:prSet presAssocID="{889E76E5-C027-4397-94AF-0C8F445F46F6}" presName="iconSpace" presStyleCnt="0"/>
      <dgm:spPr/>
    </dgm:pt>
    <dgm:pt modelId="{FE246479-48BB-483B-8DDA-490C913E87F9}" type="pres">
      <dgm:prSet presAssocID="{889E76E5-C027-4397-94AF-0C8F445F46F6}" presName="parTx" presStyleLbl="revTx" presStyleIdx="0" presStyleCnt="6">
        <dgm:presLayoutVars>
          <dgm:chMax val="0"/>
          <dgm:chPref val="0"/>
        </dgm:presLayoutVars>
      </dgm:prSet>
      <dgm:spPr/>
    </dgm:pt>
    <dgm:pt modelId="{E93D05C4-2008-4BAF-9997-B7FE37561852}" type="pres">
      <dgm:prSet presAssocID="{889E76E5-C027-4397-94AF-0C8F445F46F6}" presName="txSpace" presStyleCnt="0"/>
      <dgm:spPr/>
    </dgm:pt>
    <dgm:pt modelId="{BA2E376D-7C4D-42D4-87F9-F6AEDCA62381}" type="pres">
      <dgm:prSet presAssocID="{889E76E5-C027-4397-94AF-0C8F445F46F6}" presName="desTx" presStyleLbl="revTx" presStyleIdx="1" presStyleCnt="6">
        <dgm:presLayoutVars/>
      </dgm:prSet>
      <dgm:spPr/>
    </dgm:pt>
    <dgm:pt modelId="{FEE7B142-40E5-4E69-ADB0-B3D1D7172394}" type="pres">
      <dgm:prSet presAssocID="{002B8D8E-26B6-46F8-81CB-F8E4AE75CDA7}" presName="sibTrans" presStyleCnt="0"/>
      <dgm:spPr/>
    </dgm:pt>
    <dgm:pt modelId="{104FA1B2-09F6-405F-B7BC-29951306F977}" type="pres">
      <dgm:prSet presAssocID="{8D92B02B-D280-4B6C-A6BA-374E2FFF9DFB}" presName="compNode" presStyleCnt="0"/>
      <dgm:spPr/>
    </dgm:pt>
    <dgm:pt modelId="{EBFD1628-3C7F-442E-969B-2B751E8B0E0C}" type="pres">
      <dgm:prSet presAssocID="{8D92B02B-D280-4B6C-A6BA-374E2FFF9D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9A8FED5-9911-4592-8B30-4B2E435C9036}" type="pres">
      <dgm:prSet presAssocID="{8D92B02B-D280-4B6C-A6BA-374E2FFF9DFB}" presName="iconSpace" presStyleCnt="0"/>
      <dgm:spPr/>
    </dgm:pt>
    <dgm:pt modelId="{DEF14936-DDD7-4B13-AD13-095ED8347B43}" type="pres">
      <dgm:prSet presAssocID="{8D92B02B-D280-4B6C-A6BA-374E2FFF9DFB}" presName="parTx" presStyleLbl="revTx" presStyleIdx="2" presStyleCnt="6">
        <dgm:presLayoutVars>
          <dgm:chMax val="0"/>
          <dgm:chPref val="0"/>
        </dgm:presLayoutVars>
      </dgm:prSet>
      <dgm:spPr/>
    </dgm:pt>
    <dgm:pt modelId="{73449071-9038-4D0D-B425-E6D5684702EB}" type="pres">
      <dgm:prSet presAssocID="{8D92B02B-D280-4B6C-A6BA-374E2FFF9DFB}" presName="txSpace" presStyleCnt="0"/>
      <dgm:spPr/>
    </dgm:pt>
    <dgm:pt modelId="{BFD1879F-045C-4972-AA86-E4295795EA6B}" type="pres">
      <dgm:prSet presAssocID="{8D92B02B-D280-4B6C-A6BA-374E2FFF9DFB}" presName="desTx" presStyleLbl="revTx" presStyleIdx="3" presStyleCnt="6">
        <dgm:presLayoutVars/>
      </dgm:prSet>
      <dgm:spPr/>
    </dgm:pt>
    <dgm:pt modelId="{0B73B85A-1883-4718-B16A-C7416A2B0F70}" type="pres">
      <dgm:prSet presAssocID="{2C8B2BCF-4777-4FD9-AEC8-B7C5761216A2}" presName="sibTrans" presStyleCnt="0"/>
      <dgm:spPr/>
    </dgm:pt>
    <dgm:pt modelId="{63FD6616-5A7D-411D-ABE0-FD8DD1D9F00A}" type="pres">
      <dgm:prSet presAssocID="{9C18505D-8860-4D0B-A81D-A455A99A6C70}" presName="compNode" presStyleCnt="0"/>
      <dgm:spPr/>
    </dgm:pt>
    <dgm:pt modelId="{010A0062-F49E-4A22-A458-AEDE9B3A305A}" type="pres">
      <dgm:prSet presAssocID="{9C18505D-8860-4D0B-A81D-A455A99A6C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85EBE216-B9BA-476C-A684-C74E7EDBE882}" type="pres">
      <dgm:prSet presAssocID="{9C18505D-8860-4D0B-A81D-A455A99A6C70}" presName="iconSpace" presStyleCnt="0"/>
      <dgm:spPr/>
    </dgm:pt>
    <dgm:pt modelId="{4026E9D0-0346-42E7-83A8-7BAD0A755ECE}" type="pres">
      <dgm:prSet presAssocID="{9C18505D-8860-4D0B-A81D-A455A99A6C70}" presName="parTx" presStyleLbl="revTx" presStyleIdx="4" presStyleCnt="6">
        <dgm:presLayoutVars>
          <dgm:chMax val="0"/>
          <dgm:chPref val="0"/>
        </dgm:presLayoutVars>
      </dgm:prSet>
      <dgm:spPr/>
    </dgm:pt>
    <dgm:pt modelId="{86B59F12-B5AF-459E-8282-491A57535C59}" type="pres">
      <dgm:prSet presAssocID="{9C18505D-8860-4D0B-A81D-A455A99A6C70}" presName="txSpace" presStyleCnt="0"/>
      <dgm:spPr/>
    </dgm:pt>
    <dgm:pt modelId="{63CFE21E-4D1B-40C5-99C2-ADB4FFB3E9E0}" type="pres">
      <dgm:prSet presAssocID="{9C18505D-8860-4D0B-A81D-A455A99A6C70}" presName="desTx" presStyleLbl="revTx" presStyleIdx="5" presStyleCnt="6">
        <dgm:presLayoutVars/>
      </dgm:prSet>
      <dgm:spPr/>
    </dgm:pt>
  </dgm:ptLst>
  <dgm:cxnLst>
    <dgm:cxn modelId="{0205C009-63E7-41E4-9760-8341E47C35CD}" srcId="{304812B3-6686-4CCE-81C5-4B8506AEE1C7}" destId="{8D92B02B-D280-4B6C-A6BA-374E2FFF9DFB}" srcOrd="1" destOrd="0" parTransId="{A7E37BF7-E19B-40CC-A936-96BE45925B47}" sibTransId="{2C8B2BCF-4777-4FD9-AEC8-B7C5761216A2}"/>
    <dgm:cxn modelId="{29CF5D32-9DF3-4DF3-9629-63C73B3429B8}" type="presOf" srcId="{8D92B02B-D280-4B6C-A6BA-374E2FFF9DFB}" destId="{DEF14936-DDD7-4B13-AD13-095ED8347B43}" srcOrd="0" destOrd="0" presId="urn:microsoft.com/office/officeart/2018/5/layout/CenteredIconLabelDescriptionList"/>
    <dgm:cxn modelId="{0D607A43-51A0-4D6D-B2A1-67F07A709F8C}" type="presOf" srcId="{889E76E5-C027-4397-94AF-0C8F445F46F6}" destId="{FE246479-48BB-483B-8DDA-490C913E87F9}" srcOrd="0" destOrd="0" presId="urn:microsoft.com/office/officeart/2018/5/layout/CenteredIconLabelDescriptionList"/>
    <dgm:cxn modelId="{E6F9D047-7FC0-4D29-8742-D24ACBC46952}" type="presOf" srcId="{55C929B0-B0B6-4004-8BB0-27594468E657}" destId="{63CFE21E-4D1B-40C5-99C2-ADB4FFB3E9E0}" srcOrd="0" destOrd="1" presId="urn:microsoft.com/office/officeart/2018/5/layout/CenteredIconLabelDescriptionList"/>
    <dgm:cxn modelId="{9789F650-8976-46B7-83D0-A38C441F0B69}" type="presOf" srcId="{304812B3-6686-4CCE-81C5-4B8506AEE1C7}" destId="{FB9026D9-406F-46B9-B6AA-E5AECB66211B}" srcOrd="0" destOrd="0" presId="urn:microsoft.com/office/officeart/2018/5/layout/CenteredIconLabelDescriptionList"/>
    <dgm:cxn modelId="{72816775-3A7B-45AF-AA6B-1A754BF0741E}" srcId="{304812B3-6686-4CCE-81C5-4B8506AEE1C7}" destId="{889E76E5-C027-4397-94AF-0C8F445F46F6}" srcOrd="0" destOrd="0" parTransId="{A922E057-0652-4496-B44C-102E285E9F6D}" sibTransId="{002B8D8E-26B6-46F8-81CB-F8E4AE75CDA7}"/>
    <dgm:cxn modelId="{9D84B77A-6064-46AF-8D44-0274E44733DA}" type="presOf" srcId="{4CBA1EEE-07E3-4E0A-A52D-2486F4EDC100}" destId="{63CFE21E-4D1B-40C5-99C2-ADB4FFB3E9E0}" srcOrd="0" destOrd="0" presId="urn:microsoft.com/office/officeart/2018/5/layout/CenteredIconLabelDescriptionList"/>
    <dgm:cxn modelId="{1DE14893-E075-4927-B5D6-ECDCF76599AA}" type="presOf" srcId="{9C18505D-8860-4D0B-A81D-A455A99A6C70}" destId="{4026E9D0-0346-42E7-83A8-7BAD0A755ECE}" srcOrd="0" destOrd="0" presId="urn:microsoft.com/office/officeart/2018/5/layout/CenteredIconLabelDescriptionList"/>
    <dgm:cxn modelId="{BBB29BA5-6435-40B2-96BE-714E09718EC6}" srcId="{9C18505D-8860-4D0B-A81D-A455A99A6C70}" destId="{4CBA1EEE-07E3-4E0A-A52D-2486F4EDC100}" srcOrd="0" destOrd="0" parTransId="{A60E369D-3EB2-4F54-B5B7-ED89BB05E7B5}" sibTransId="{4FA94AFB-BDAA-4A7A-947C-A874DB491F41}"/>
    <dgm:cxn modelId="{D1F45AE1-B499-42AB-A323-5C56AB75197A}" srcId="{304812B3-6686-4CCE-81C5-4B8506AEE1C7}" destId="{9C18505D-8860-4D0B-A81D-A455A99A6C70}" srcOrd="2" destOrd="0" parTransId="{31138FE9-9DCA-4ACA-BBF6-C31F95E89CF4}" sibTransId="{434D8BDF-C788-4E51-AEE2-EE6646C0D6F5}"/>
    <dgm:cxn modelId="{6F2B8EF4-8E74-4265-A605-21A7362905DC}" srcId="{9C18505D-8860-4D0B-A81D-A455A99A6C70}" destId="{55C929B0-B0B6-4004-8BB0-27594468E657}" srcOrd="1" destOrd="0" parTransId="{F265EEE3-348A-4799-B863-3410353AEFD8}" sibTransId="{1E8F6BF9-8360-4FCA-9F1E-B65B9342CF11}"/>
    <dgm:cxn modelId="{46A2071D-179D-4578-9910-6BC909ADE505}" type="presParOf" srcId="{FB9026D9-406F-46B9-B6AA-E5AECB66211B}" destId="{900BAE83-4E0C-458B-ABCE-CAC9E8A2BC83}" srcOrd="0" destOrd="0" presId="urn:microsoft.com/office/officeart/2018/5/layout/CenteredIconLabelDescriptionList"/>
    <dgm:cxn modelId="{FAFF1CEB-CB5C-4BB5-97D6-8E8C4913FFD6}" type="presParOf" srcId="{900BAE83-4E0C-458B-ABCE-CAC9E8A2BC83}" destId="{75236A61-A822-4E2A-8E71-CB6C690E4324}" srcOrd="0" destOrd="0" presId="urn:microsoft.com/office/officeart/2018/5/layout/CenteredIconLabelDescriptionList"/>
    <dgm:cxn modelId="{F7FDD6D9-54C2-47FD-857B-303275780ABB}" type="presParOf" srcId="{900BAE83-4E0C-458B-ABCE-CAC9E8A2BC83}" destId="{F5979276-CDEE-4D4E-804A-7941AA2ABDA9}" srcOrd="1" destOrd="0" presId="urn:microsoft.com/office/officeart/2018/5/layout/CenteredIconLabelDescriptionList"/>
    <dgm:cxn modelId="{9D8CDCB6-7AD9-4FA7-AAA4-E2EC547BD60C}" type="presParOf" srcId="{900BAE83-4E0C-458B-ABCE-CAC9E8A2BC83}" destId="{FE246479-48BB-483B-8DDA-490C913E87F9}" srcOrd="2" destOrd="0" presId="urn:microsoft.com/office/officeart/2018/5/layout/CenteredIconLabelDescriptionList"/>
    <dgm:cxn modelId="{B67FDAAC-9094-44A6-8282-9A6863ADBA0C}" type="presParOf" srcId="{900BAE83-4E0C-458B-ABCE-CAC9E8A2BC83}" destId="{E93D05C4-2008-4BAF-9997-B7FE37561852}" srcOrd="3" destOrd="0" presId="urn:microsoft.com/office/officeart/2018/5/layout/CenteredIconLabelDescriptionList"/>
    <dgm:cxn modelId="{2210505F-E26F-4B22-AD6F-1CB6B42F7AA0}" type="presParOf" srcId="{900BAE83-4E0C-458B-ABCE-CAC9E8A2BC83}" destId="{BA2E376D-7C4D-42D4-87F9-F6AEDCA62381}" srcOrd="4" destOrd="0" presId="urn:microsoft.com/office/officeart/2018/5/layout/CenteredIconLabelDescriptionList"/>
    <dgm:cxn modelId="{712A1591-ACE2-4A17-B2AA-E46DDEAFE8E4}" type="presParOf" srcId="{FB9026D9-406F-46B9-B6AA-E5AECB66211B}" destId="{FEE7B142-40E5-4E69-ADB0-B3D1D7172394}" srcOrd="1" destOrd="0" presId="urn:microsoft.com/office/officeart/2018/5/layout/CenteredIconLabelDescriptionList"/>
    <dgm:cxn modelId="{6285354C-E115-493D-9EB5-83F7CAE00000}" type="presParOf" srcId="{FB9026D9-406F-46B9-B6AA-E5AECB66211B}" destId="{104FA1B2-09F6-405F-B7BC-29951306F977}" srcOrd="2" destOrd="0" presId="urn:microsoft.com/office/officeart/2018/5/layout/CenteredIconLabelDescriptionList"/>
    <dgm:cxn modelId="{F2CFB060-24B9-4200-8DF0-C458DAC8CD58}" type="presParOf" srcId="{104FA1B2-09F6-405F-B7BC-29951306F977}" destId="{EBFD1628-3C7F-442E-969B-2B751E8B0E0C}" srcOrd="0" destOrd="0" presId="urn:microsoft.com/office/officeart/2018/5/layout/CenteredIconLabelDescriptionList"/>
    <dgm:cxn modelId="{A644DFD2-06E1-4333-8CA2-F21EAA624DAB}" type="presParOf" srcId="{104FA1B2-09F6-405F-B7BC-29951306F977}" destId="{09A8FED5-9911-4592-8B30-4B2E435C9036}" srcOrd="1" destOrd="0" presId="urn:microsoft.com/office/officeart/2018/5/layout/CenteredIconLabelDescriptionList"/>
    <dgm:cxn modelId="{8A6FEAF3-ACBB-470D-8B72-A7B8D28A47CE}" type="presParOf" srcId="{104FA1B2-09F6-405F-B7BC-29951306F977}" destId="{DEF14936-DDD7-4B13-AD13-095ED8347B43}" srcOrd="2" destOrd="0" presId="urn:microsoft.com/office/officeart/2018/5/layout/CenteredIconLabelDescriptionList"/>
    <dgm:cxn modelId="{A03FEAD5-33B2-400C-9A35-10E23AC6D38B}" type="presParOf" srcId="{104FA1B2-09F6-405F-B7BC-29951306F977}" destId="{73449071-9038-4D0D-B425-E6D5684702EB}" srcOrd="3" destOrd="0" presId="urn:microsoft.com/office/officeart/2018/5/layout/CenteredIconLabelDescriptionList"/>
    <dgm:cxn modelId="{AB209EE8-734D-4463-B7FF-60C5AA6216D0}" type="presParOf" srcId="{104FA1B2-09F6-405F-B7BC-29951306F977}" destId="{BFD1879F-045C-4972-AA86-E4295795EA6B}" srcOrd="4" destOrd="0" presId="urn:microsoft.com/office/officeart/2018/5/layout/CenteredIconLabelDescriptionList"/>
    <dgm:cxn modelId="{90B7EB13-A34D-4C3E-9C90-6896C93CB2DF}" type="presParOf" srcId="{FB9026D9-406F-46B9-B6AA-E5AECB66211B}" destId="{0B73B85A-1883-4718-B16A-C7416A2B0F70}" srcOrd="3" destOrd="0" presId="urn:microsoft.com/office/officeart/2018/5/layout/CenteredIconLabelDescriptionList"/>
    <dgm:cxn modelId="{4494376B-26C3-4055-B791-AC932C33B2EB}" type="presParOf" srcId="{FB9026D9-406F-46B9-B6AA-E5AECB66211B}" destId="{63FD6616-5A7D-411D-ABE0-FD8DD1D9F00A}" srcOrd="4" destOrd="0" presId="urn:microsoft.com/office/officeart/2018/5/layout/CenteredIconLabelDescriptionList"/>
    <dgm:cxn modelId="{E19BE3AA-F0F1-475F-947A-C28058ED2D39}" type="presParOf" srcId="{63FD6616-5A7D-411D-ABE0-FD8DD1D9F00A}" destId="{010A0062-F49E-4A22-A458-AEDE9B3A305A}" srcOrd="0" destOrd="0" presId="urn:microsoft.com/office/officeart/2018/5/layout/CenteredIconLabelDescriptionList"/>
    <dgm:cxn modelId="{BC987725-F0FB-425F-9358-377832AEDE18}" type="presParOf" srcId="{63FD6616-5A7D-411D-ABE0-FD8DD1D9F00A}" destId="{85EBE216-B9BA-476C-A684-C74E7EDBE882}" srcOrd="1" destOrd="0" presId="urn:microsoft.com/office/officeart/2018/5/layout/CenteredIconLabelDescriptionList"/>
    <dgm:cxn modelId="{8CD7AFF9-8853-4EFA-AC22-2159738D4CF6}" type="presParOf" srcId="{63FD6616-5A7D-411D-ABE0-FD8DD1D9F00A}" destId="{4026E9D0-0346-42E7-83A8-7BAD0A755ECE}" srcOrd="2" destOrd="0" presId="urn:microsoft.com/office/officeart/2018/5/layout/CenteredIconLabelDescriptionList"/>
    <dgm:cxn modelId="{FBCF7D40-203E-417A-AD65-BD4BB8FA0890}" type="presParOf" srcId="{63FD6616-5A7D-411D-ABE0-FD8DD1D9F00A}" destId="{86B59F12-B5AF-459E-8282-491A57535C59}" srcOrd="3" destOrd="0" presId="urn:microsoft.com/office/officeart/2018/5/layout/CenteredIconLabelDescriptionList"/>
    <dgm:cxn modelId="{AEF2B171-5871-407B-A5D4-C2E14523C05C}" type="presParOf" srcId="{63FD6616-5A7D-411D-ABE0-FD8DD1D9F00A}" destId="{63CFE21E-4D1B-40C5-99C2-ADB4FFB3E9E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104344-226E-46CF-98DF-7B5FE096F5C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0A8801E-DC72-46E7-AD73-217090E8C441}">
      <dgm:prSet/>
      <dgm:spPr/>
      <dgm:t>
        <a:bodyPr/>
        <a:lstStyle/>
        <a:p>
          <a:r>
            <a:rPr lang="en-GB"/>
            <a:t>After creating your table, go to Policies under the table settings</a:t>
          </a:r>
          <a:r>
            <a:rPr lang="en-GB" dirty="0"/>
            <a:t>.</a:t>
          </a:r>
          <a:endParaRPr lang="en-US" dirty="0"/>
        </a:p>
      </dgm:t>
    </dgm:pt>
    <dgm:pt modelId="{046D6FA5-D792-4F17-A6BF-253972101D4C}" type="parTrans" cxnId="{D0D336BF-3FFE-49FC-9AB5-072C764AA3C0}">
      <dgm:prSet/>
      <dgm:spPr/>
      <dgm:t>
        <a:bodyPr/>
        <a:lstStyle/>
        <a:p>
          <a:endParaRPr lang="en-US"/>
        </a:p>
      </dgm:t>
    </dgm:pt>
    <dgm:pt modelId="{96EBF049-F46D-43F5-AE96-D9C9B54B48D0}" type="sibTrans" cxnId="{D0D336BF-3FFE-49FC-9AB5-072C764AA3C0}">
      <dgm:prSet/>
      <dgm:spPr/>
      <dgm:t>
        <a:bodyPr/>
        <a:lstStyle/>
        <a:p>
          <a:endParaRPr lang="en-US"/>
        </a:p>
      </dgm:t>
    </dgm:pt>
    <dgm:pt modelId="{1DEB3B2D-B6D1-4D99-BE54-F3311F29F802}">
      <dgm:prSet/>
      <dgm:spPr/>
      <dgm:t>
        <a:bodyPr/>
        <a:lstStyle/>
        <a:p>
          <a:r>
            <a:rPr lang="en-GB"/>
            <a:t>Enable Row-Level Security (RLS) for the table to control which users can read or modify the data</a:t>
          </a:r>
          <a:r>
            <a:rPr lang="en-GB" dirty="0"/>
            <a:t>.</a:t>
          </a:r>
          <a:endParaRPr lang="en-US" dirty="0"/>
        </a:p>
      </dgm:t>
    </dgm:pt>
    <dgm:pt modelId="{1D11AFD9-8F63-4D0D-8BC1-8782DF368A71}" type="parTrans" cxnId="{6E964371-ED0D-4C23-8147-3487AD4159C3}">
      <dgm:prSet/>
      <dgm:spPr/>
      <dgm:t>
        <a:bodyPr/>
        <a:lstStyle/>
        <a:p>
          <a:endParaRPr lang="en-US"/>
        </a:p>
      </dgm:t>
    </dgm:pt>
    <dgm:pt modelId="{4C64595F-C0AD-48BF-A59C-A2ABD5B1EF19}" type="sibTrans" cxnId="{6E964371-ED0D-4C23-8147-3487AD4159C3}">
      <dgm:prSet/>
      <dgm:spPr/>
      <dgm:t>
        <a:bodyPr/>
        <a:lstStyle/>
        <a:p>
          <a:endParaRPr lang="en-US"/>
        </a:p>
      </dgm:t>
    </dgm:pt>
    <dgm:pt modelId="{B462994B-881A-4165-AE5E-DDA206FEF8A4}">
      <dgm:prSet/>
      <dgm:spPr/>
      <dgm:t>
        <a:bodyPr/>
        <a:lstStyle/>
        <a:p>
          <a:r>
            <a:rPr lang="en-GB"/>
            <a:t>Create Policies (if you need control over data access</a:t>
          </a:r>
          <a:r>
            <a:rPr lang="en-GB" dirty="0"/>
            <a:t>):</a:t>
          </a:r>
          <a:endParaRPr lang="en-US" dirty="0"/>
        </a:p>
      </dgm:t>
    </dgm:pt>
    <dgm:pt modelId="{5AC9222D-687C-4B3A-B04E-D30BC2FE8714}" type="parTrans" cxnId="{F2C2E7BE-0377-48D9-A18B-75D69D752244}">
      <dgm:prSet/>
      <dgm:spPr/>
      <dgm:t>
        <a:bodyPr/>
        <a:lstStyle/>
        <a:p>
          <a:endParaRPr lang="en-US"/>
        </a:p>
      </dgm:t>
    </dgm:pt>
    <dgm:pt modelId="{70BCEADF-6E3A-41F2-A50A-A3C2EE15A1D1}" type="sibTrans" cxnId="{F2C2E7BE-0377-48D9-A18B-75D69D752244}">
      <dgm:prSet/>
      <dgm:spPr/>
      <dgm:t>
        <a:bodyPr/>
        <a:lstStyle/>
        <a:p>
          <a:endParaRPr lang="en-US"/>
        </a:p>
      </dgm:t>
    </dgm:pt>
    <dgm:pt modelId="{76D20A56-18E6-42B7-A583-5523EFF55392}">
      <dgm:prSet/>
      <dgm:spPr/>
      <dgm:t>
        <a:bodyPr/>
        <a:lstStyle/>
        <a:p>
          <a:r>
            <a:rPr lang="en-GB"/>
            <a:t>For example, to allow only authenticated users to view products</a:t>
          </a:r>
          <a:r>
            <a:rPr lang="en-GB" dirty="0"/>
            <a:t>:</a:t>
          </a:r>
          <a:endParaRPr lang="en-US" dirty="0"/>
        </a:p>
      </dgm:t>
    </dgm:pt>
    <dgm:pt modelId="{C6F1BAA3-3EA1-4983-AE46-787C325E88DF}" type="parTrans" cxnId="{C68E66D1-9837-4304-AE61-FBA8B1A2444E}">
      <dgm:prSet/>
      <dgm:spPr/>
      <dgm:t>
        <a:bodyPr/>
        <a:lstStyle/>
        <a:p>
          <a:endParaRPr lang="en-US"/>
        </a:p>
      </dgm:t>
    </dgm:pt>
    <dgm:pt modelId="{492FFACA-C96C-4366-A15A-05B048DD118C}" type="sibTrans" cxnId="{C68E66D1-9837-4304-AE61-FBA8B1A2444E}">
      <dgm:prSet/>
      <dgm:spPr/>
      <dgm:t>
        <a:bodyPr/>
        <a:lstStyle/>
        <a:p>
          <a:endParaRPr lang="en-US"/>
        </a:p>
      </dgm:t>
    </dgm:pt>
    <dgm:pt modelId="{0D221ABF-D177-4845-87C0-4AE50676D2F4}">
      <dgm:prSet/>
      <dgm:spPr/>
      <dgm:t>
        <a:bodyPr/>
        <a:lstStyle/>
        <a:p>
          <a:r>
            <a:rPr lang="en-GB"/>
            <a:t>CREATE POLICY "authenticated users can view products</a:t>
          </a:r>
          <a:r>
            <a:rPr lang="en-GB" dirty="0"/>
            <a:t>“</a:t>
          </a:r>
          <a:endParaRPr lang="en-US" dirty="0"/>
        </a:p>
      </dgm:t>
    </dgm:pt>
    <dgm:pt modelId="{01FE0BE4-79A9-42F2-B9AD-99AE3BEFC4FB}" type="parTrans" cxnId="{50071BED-5E49-4D7F-977D-7D739F28EC45}">
      <dgm:prSet/>
      <dgm:spPr/>
      <dgm:t>
        <a:bodyPr/>
        <a:lstStyle/>
        <a:p>
          <a:endParaRPr lang="en-US"/>
        </a:p>
      </dgm:t>
    </dgm:pt>
    <dgm:pt modelId="{FC078FC1-BC3C-4C67-9E87-093CBE2031A5}" type="sibTrans" cxnId="{50071BED-5E49-4D7F-977D-7D739F28EC45}">
      <dgm:prSet/>
      <dgm:spPr/>
      <dgm:t>
        <a:bodyPr/>
        <a:lstStyle/>
        <a:p>
          <a:endParaRPr lang="en-US"/>
        </a:p>
      </dgm:t>
    </dgm:pt>
    <dgm:pt modelId="{9C9F383D-2EF6-44CE-B324-93DCA1AFD9C6}">
      <dgm:prSet/>
      <dgm:spPr/>
      <dgm:t>
        <a:bodyPr/>
        <a:lstStyle/>
        <a:p>
          <a:r>
            <a:rPr lang="en-GB"/>
            <a:t>ON products</a:t>
          </a:r>
          <a:endParaRPr lang="en-US" dirty="0"/>
        </a:p>
      </dgm:t>
    </dgm:pt>
    <dgm:pt modelId="{C9A8711D-2564-4374-AB6C-94F3FAAE010D}" type="parTrans" cxnId="{F1EF86DF-C927-4364-9426-1F08D7373455}">
      <dgm:prSet/>
      <dgm:spPr/>
      <dgm:t>
        <a:bodyPr/>
        <a:lstStyle/>
        <a:p>
          <a:endParaRPr lang="en-US"/>
        </a:p>
      </dgm:t>
    </dgm:pt>
    <dgm:pt modelId="{F09952D6-FA7B-445C-8900-824B8734041D}" type="sibTrans" cxnId="{F1EF86DF-C927-4364-9426-1F08D7373455}">
      <dgm:prSet/>
      <dgm:spPr/>
      <dgm:t>
        <a:bodyPr/>
        <a:lstStyle/>
        <a:p>
          <a:endParaRPr lang="en-US"/>
        </a:p>
      </dgm:t>
    </dgm:pt>
    <dgm:pt modelId="{124216F4-F039-4A4B-8BF5-A2BE4DA559F1}">
      <dgm:prSet/>
      <dgm:spPr/>
      <dgm:t>
        <a:bodyPr/>
        <a:lstStyle/>
        <a:p>
          <a:r>
            <a:rPr lang="en-GB"/>
            <a:t>FOR SELECT</a:t>
          </a:r>
          <a:endParaRPr lang="en-US" dirty="0"/>
        </a:p>
      </dgm:t>
    </dgm:pt>
    <dgm:pt modelId="{B82AE1A1-07E1-448E-8F98-7417F68A652B}" type="parTrans" cxnId="{85B121DF-2962-445F-A829-802ABDE00045}">
      <dgm:prSet/>
      <dgm:spPr/>
      <dgm:t>
        <a:bodyPr/>
        <a:lstStyle/>
        <a:p>
          <a:endParaRPr lang="en-US"/>
        </a:p>
      </dgm:t>
    </dgm:pt>
    <dgm:pt modelId="{4DD190E4-0420-4BED-B387-B06C05E4D7DB}" type="sibTrans" cxnId="{85B121DF-2962-445F-A829-802ABDE00045}">
      <dgm:prSet/>
      <dgm:spPr/>
      <dgm:t>
        <a:bodyPr/>
        <a:lstStyle/>
        <a:p>
          <a:endParaRPr lang="en-US"/>
        </a:p>
      </dgm:t>
    </dgm:pt>
    <dgm:pt modelId="{A47A58CD-AB9A-42D4-A1C5-5B61072E05F5}">
      <dgm:prSet/>
      <dgm:spPr/>
      <dgm:t>
        <a:bodyPr/>
        <a:lstStyle/>
        <a:p>
          <a:r>
            <a:rPr lang="en-GB"/>
            <a:t>USING (</a:t>
          </a:r>
          <a:r>
            <a:rPr lang="en-GB" dirty="0" err="1"/>
            <a:t>auth.</a:t>
          </a:r>
          <a:r>
            <a:rPr lang="en-GB" err="1"/>
            <a:t>uid</a:t>
          </a:r>
          <a:r>
            <a:rPr lang="en-GB"/>
            <a:t>() IS NOT NULL</a:t>
          </a:r>
          <a:r>
            <a:rPr lang="en-GB" dirty="0"/>
            <a:t>);</a:t>
          </a:r>
          <a:endParaRPr lang="en-US" dirty="0"/>
        </a:p>
      </dgm:t>
    </dgm:pt>
    <dgm:pt modelId="{46073E38-D4DF-497A-BA30-C68354489C84}" type="parTrans" cxnId="{4277A718-FC38-4BD8-85EC-6D1307232AE9}">
      <dgm:prSet/>
      <dgm:spPr/>
      <dgm:t>
        <a:bodyPr/>
        <a:lstStyle/>
        <a:p>
          <a:endParaRPr lang="en-US"/>
        </a:p>
      </dgm:t>
    </dgm:pt>
    <dgm:pt modelId="{B42F6C90-E260-413A-86F6-D5EFE627030B}" type="sibTrans" cxnId="{4277A718-FC38-4BD8-85EC-6D1307232AE9}">
      <dgm:prSet/>
      <dgm:spPr/>
      <dgm:t>
        <a:bodyPr/>
        <a:lstStyle/>
        <a:p>
          <a:endParaRPr lang="en-US"/>
        </a:p>
      </dgm:t>
    </dgm:pt>
    <dgm:pt modelId="{B802B6FD-D627-4419-B0BC-BE2043013D49}" type="pres">
      <dgm:prSet presAssocID="{BF104344-226E-46CF-98DF-7B5FE096F5C8}" presName="linear" presStyleCnt="0">
        <dgm:presLayoutVars>
          <dgm:animLvl val="lvl"/>
          <dgm:resizeHandles val="exact"/>
        </dgm:presLayoutVars>
      </dgm:prSet>
      <dgm:spPr/>
    </dgm:pt>
    <dgm:pt modelId="{320FDC02-8AEB-47EE-B31C-875CF75A9625}" type="pres">
      <dgm:prSet presAssocID="{30A8801E-DC72-46E7-AD73-217090E8C441}" presName="parentText" presStyleLbl="node1" presStyleIdx="0" presStyleCnt="4">
        <dgm:presLayoutVars>
          <dgm:chMax val="0"/>
          <dgm:bulletEnabled val="1"/>
        </dgm:presLayoutVars>
      </dgm:prSet>
      <dgm:spPr/>
    </dgm:pt>
    <dgm:pt modelId="{A5BCF5BC-9592-4F64-80D0-40EAB67C92A1}" type="pres">
      <dgm:prSet presAssocID="{96EBF049-F46D-43F5-AE96-D9C9B54B48D0}" presName="spacer" presStyleCnt="0"/>
      <dgm:spPr/>
    </dgm:pt>
    <dgm:pt modelId="{8731DCBD-7A3E-4E6B-9A84-9F6011CBC33E}" type="pres">
      <dgm:prSet presAssocID="{1DEB3B2D-B6D1-4D99-BE54-F3311F29F802}" presName="parentText" presStyleLbl="node1" presStyleIdx="1" presStyleCnt="4">
        <dgm:presLayoutVars>
          <dgm:chMax val="0"/>
          <dgm:bulletEnabled val="1"/>
        </dgm:presLayoutVars>
      </dgm:prSet>
      <dgm:spPr/>
    </dgm:pt>
    <dgm:pt modelId="{41AC3B17-D00A-4B49-B507-EEA258354467}" type="pres">
      <dgm:prSet presAssocID="{4C64595F-C0AD-48BF-A59C-A2ABD5B1EF19}" presName="spacer" presStyleCnt="0"/>
      <dgm:spPr/>
    </dgm:pt>
    <dgm:pt modelId="{AB067415-51A9-4CE7-8818-E2F97B200EF0}" type="pres">
      <dgm:prSet presAssocID="{B462994B-881A-4165-AE5E-DDA206FEF8A4}" presName="parentText" presStyleLbl="node1" presStyleIdx="2" presStyleCnt="4">
        <dgm:presLayoutVars>
          <dgm:chMax val="0"/>
          <dgm:bulletEnabled val="1"/>
        </dgm:presLayoutVars>
      </dgm:prSet>
      <dgm:spPr/>
    </dgm:pt>
    <dgm:pt modelId="{4F193A19-000A-4F08-9711-6C42FFEAD177}" type="pres">
      <dgm:prSet presAssocID="{70BCEADF-6E3A-41F2-A50A-A3C2EE15A1D1}" presName="spacer" presStyleCnt="0"/>
      <dgm:spPr/>
    </dgm:pt>
    <dgm:pt modelId="{7979661D-88C2-444D-A0BA-CC11EC7E67C4}" type="pres">
      <dgm:prSet presAssocID="{76D20A56-18E6-42B7-A583-5523EFF55392}" presName="parentText" presStyleLbl="node1" presStyleIdx="3" presStyleCnt="4">
        <dgm:presLayoutVars>
          <dgm:chMax val="0"/>
          <dgm:bulletEnabled val="1"/>
        </dgm:presLayoutVars>
      </dgm:prSet>
      <dgm:spPr/>
    </dgm:pt>
    <dgm:pt modelId="{2DDA77A5-DEC3-4588-B6D9-D6C68A4730AF}" type="pres">
      <dgm:prSet presAssocID="{76D20A56-18E6-42B7-A583-5523EFF55392}" presName="childText" presStyleLbl="revTx" presStyleIdx="0" presStyleCnt="1">
        <dgm:presLayoutVars>
          <dgm:bulletEnabled val="1"/>
        </dgm:presLayoutVars>
      </dgm:prSet>
      <dgm:spPr/>
    </dgm:pt>
  </dgm:ptLst>
  <dgm:cxnLst>
    <dgm:cxn modelId="{B6B22902-194A-40E9-BC8E-A0F03226B7E9}" type="presOf" srcId="{124216F4-F039-4A4B-8BF5-A2BE4DA559F1}" destId="{2DDA77A5-DEC3-4588-B6D9-D6C68A4730AF}" srcOrd="0" destOrd="2" presId="urn:microsoft.com/office/officeart/2005/8/layout/vList2"/>
    <dgm:cxn modelId="{61032C09-0142-497E-B7E3-570BFA6CF501}" type="presOf" srcId="{0D221ABF-D177-4845-87C0-4AE50676D2F4}" destId="{2DDA77A5-DEC3-4588-B6D9-D6C68A4730AF}" srcOrd="0" destOrd="0" presId="urn:microsoft.com/office/officeart/2005/8/layout/vList2"/>
    <dgm:cxn modelId="{17AC6612-ACE0-4A74-B2E4-F22817E7CC6F}" type="presOf" srcId="{30A8801E-DC72-46E7-AD73-217090E8C441}" destId="{320FDC02-8AEB-47EE-B31C-875CF75A9625}" srcOrd="0" destOrd="0" presId="urn:microsoft.com/office/officeart/2005/8/layout/vList2"/>
    <dgm:cxn modelId="{4277A718-FC38-4BD8-85EC-6D1307232AE9}" srcId="{76D20A56-18E6-42B7-A583-5523EFF55392}" destId="{A47A58CD-AB9A-42D4-A1C5-5B61072E05F5}" srcOrd="3" destOrd="0" parTransId="{46073E38-D4DF-497A-BA30-C68354489C84}" sibTransId="{B42F6C90-E260-413A-86F6-D5EFE627030B}"/>
    <dgm:cxn modelId="{6F985160-46DF-498E-8681-FD7E379FDD56}" type="presOf" srcId="{A47A58CD-AB9A-42D4-A1C5-5B61072E05F5}" destId="{2DDA77A5-DEC3-4588-B6D9-D6C68A4730AF}" srcOrd="0" destOrd="3" presId="urn:microsoft.com/office/officeart/2005/8/layout/vList2"/>
    <dgm:cxn modelId="{6E964371-ED0D-4C23-8147-3487AD4159C3}" srcId="{BF104344-226E-46CF-98DF-7B5FE096F5C8}" destId="{1DEB3B2D-B6D1-4D99-BE54-F3311F29F802}" srcOrd="1" destOrd="0" parTransId="{1D11AFD9-8F63-4D0D-8BC1-8782DF368A71}" sibTransId="{4C64595F-C0AD-48BF-A59C-A2ABD5B1EF19}"/>
    <dgm:cxn modelId="{F20BF27A-DD05-4F45-BB1E-B96FFCDC470B}" type="presOf" srcId="{BF104344-226E-46CF-98DF-7B5FE096F5C8}" destId="{B802B6FD-D627-4419-B0BC-BE2043013D49}" srcOrd="0" destOrd="0" presId="urn:microsoft.com/office/officeart/2005/8/layout/vList2"/>
    <dgm:cxn modelId="{31199491-12B8-41B4-9DD5-ECEA32203195}" type="presOf" srcId="{1DEB3B2D-B6D1-4D99-BE54-F3311F29F802}" destId="{8731DCBD-7A3E-4E6B-9A84-9F6011CBC33E}" srcOrd="0" destOrd="0" presId="urn:microsoft.com/office/officeart/2005/8/layout/vList2"/>
    <dgm:cxn modelId="{AE1F9AB4-2274-4F1F-AEC2-67B6609CB5E7}" type="presOf" srcId="{B462994B-881A-4165-AE5E-DDA206FEF8A4}" destId="{AB067415-51A9-4CE7-8818-E2F97B200EF0}" srcOrd="0" destOrd="0" presId="urn:microsoft.com/office/officeart/2005/8/layout/vList2"/>
    <dgm:cxn modelId="{F2C2E7BE-0377-48D9-A18B-75D69D752244}" srcId="{BF104344-226E-46CF-98DF-7B5FE096F5C8}" destId="{B462994B-881A-4165-AE5E-DDA206FEF8A4}" srcOrd="2" destOrd="0" parTransId="{5AC9222D-687C-4B3A-B04E-D30BC2FE8714}" sibTransId="{70BCEADF-6E3A-41F2-A50A-A3C2EE15A1D1}"/>
    <dgm:cxn modelId="{D0D336BF-3FFE-49FC-9AB5-072C764AA3C0}" srcId="{BF104344-226E-46CF-98DF-7B5FE096F5C8}" destId="{30A8801E-DC72-46E7-AD73-217090E8C441}" srcOrd="0" destOrd="0" parTransId="{046D6FA5-D792-4F17-A6BF-253972101D4C}" sibTransId="{96EBF049-F46D-43F5-AE96-D9C9B54B48D0}"/>
    <dgm:cxn modelId="{C29BF9C5-1B2E-4B95-90AC-4C18B2F2A523}" type="presOf" srcId="{76D20A56-18E6-42B7-A583-5523EFF55392}" destId="{7979661D-88C2-444D-A0BA-CC11EC7E67C4}" srcOrd="0" destOrd="0" presId="urn:microsoft.com/office/officeart/2005/8/layout/vList2"/>
    <dgm:cxn modelId="{C68E66D1-9837-4304-AE61-FBA8B1A2444E}" srcId="{BF104344-226E-46CF-98DF-7B5FE096F5C8}" destId="{76D20A56-18E6-42B7-A583-5523EFF55392}" srcOrd="3" destOrd="0" parTransId="{C6F1BAA3-3EA1-4983-AE46-787C325E88DF}" sibTransId="{492FFACA-C96C-4366-A15A-05B048DD118C}"/>
    <dgm:cxn modelId="{2F31E1DA-8717-4DA9-B767-3D4C0019E508}" type="presOf" srcId="{9C9F383D-2EF6-44CE-B324-93DCA1AFD9C6}" destId="{2DDA77A5-DEC3-4588-B6D9-D6C68A4730AF}" srcOrd="0" destOrd="1" presId="urn:microsoft.com/office/officeart/2005/8/layout/vList2"/>
    <dgm:cxn modelId="{85B121DF-2962-445F-A829-802ABDE00045}" srcId="{76D20A56-18E6-42B7-A583-5523EFF55392}" destId="{124216F4-F039-4A4B-8BF5-A2BE4DA559F1}" srcOrd="2" destOrd="0" parTransId="{B82AE1A1-07E1-448E-8F98-7417F68A652B}" sibTransId="{4DD190E4-0420-4BED-B387-B06C05E4D7DB}"/>
    <dgm:cxn modelId="{F1EF86DF-C927-4364-9426-1F08D7373455}" srcId="{76D20A56-18E6-42B7-A583-5523EFF55392}" destId="{9C9F383D-2EF6-44CE-B324-93DCA1AFD9C6}" srcOrd="1" destOrd="0" parTransId="{C9A8711D-2564-4374-AB6C-94F3FAAE010D}" sibTransId="{F09952D6-FA7B-445C-8900-824B8734041D}"/>
    <dgm:cxn modelId="{50071BED-5E49-4D7F-977D-7D739F28EC45}" srcId="{76D20A56-18E6-42B7-A583-5523EFF55392}" destId="{0D221ABF-D177-4845-87C0-4AE50676D2F4}" srcOrd="0" destOrd="0" parTransId="{01FE0BE4-79A9-42F2-B9AD-99AE3BEFC4FB}" sibTransId="{FC078FC1-BC3C-4C67-9E87-093CBE2031A5}"/>
    <dgm:cxn modelId="{7248D36E-6348-40DC-8FFC-F2CCDA9C8B9E}" type="presParOf" srcId="{B802B6FD-D627-4419-B0BC-BE2043013D49}" destId="{320FDC02-8AEB-47EE-B31C-875CF75A9625}" srcOrd="0" destOrd="0" presId="urn:microsoft.com/office/officeart/2005/8/layout/vList2"/>
    <dgm:cxn modelId="{C259AB15-BCF1-4510-803A-510636D53D52}" type="presParOf" srcId="{B802B6FD-D627-4419-B0BC-BE2043013D49}" destId="{A5BCF5BC-9592-4F64-80D0-40EAB67C92A1}" srcOrd="1" destOrd="0" presId="urn:microsoft.com/office/officeart/2005/8/layout/vList2"/>
    <dgm:cxn modelId="{D735B186-F6D9-4D32-AAB4-083CF74D5F63}" type="presParOf" srcId="{B802B6FD-D627-4419-B0BC-BE2043013D49}" destId="{8731DCBD-7A3E-4E6B-9A84-9F6011CBC33E}" srcOrd="2" destOrd="0" presId="urn:microsoft.com/office/officeart/2005/8/layout/vList2"/>
    <dgm:cxn modelId="{83A6AF9D-042D-4F08-ADC0-CECEC4A543EB}" type="presParOf" srcId="{B802B6FD-D627-4419-B0BC-BE2043013D49}" destId="{41AC3B17-D00A-4B49-B507-EEA258354467}" srcOrd="3" destOrd="0" presId="urn:microsoft.com/office/officeart/2005/8/layout/vList2"/>
    <dgm:cxn modelId="{7F5FFB49-ABF0-4B53-A538-17769E28893A}" type="presParOf" srcId="{B802B6FD-D627-4419-B0BC-BE2043013D49}" destId="{AB067415-51A9-4CE7-8818-E2F97B200EF0}" srcOrd="4" destOrd="0" presId="urn:microsoft.com/office/officeart/2005/8/layout/vList2"/>
    <dgm:cxn modelId="{F1EEA8D1-6517-46CE-A13F-552DE09AA9DD}" type="presParOf" srcId="{B802B6FD-D627-4419-B0BC-BE2043013D49}" destId="{4F193A19-000A-4F08-9711-6C42FFEAD177}" srcOrd="5" destOrd="0" presId="urn:microsoft.com/office/officeart/2005/8/layout/vList2"/>
    <dgm:cxn modelId="{BF7CBC21-18E7-499D-ADAF-2FD7D8208DC9}" type="presParOf" srcId="{B802B6FD-D627-4419-B0BC-BE2043013D49}" destId="{7979661D-88C2-444D-A0BA-CC11EC7E67C4}" srcOrd="6" destOrd="0" presId="urn:microsoft.com/office/officeart/2005/8/layout/vList2"/>
    <dgm:cxn modelId="{668BCCFF-6E54-4669-8B6B-05C4E6DD8200}" type="presParOf" srcId="{B802B6FD-D627-4419-B0BC-BE2043013D49}" destId="{2DDA77A5-DEC3-4588-B6D9-D6C68A4730A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6FD171-69EE-495E-BC8A-00DBC102E3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BD4D581-1A2F-4931-B0DB-AEEAF7078D09}">
      <dgm:prSet/>
      <dgm:spPr/>
      <dgm:t>
        <a:bodyPr/>
        <a:lstStyle/>
        <a:p>
          <a:pPr>
            <a:lnSpc>
              <a:spcPct val="100000"/>
            </a:lnSpc>
          </a:pPr>
          <a:r>
            <a:rPr lang="en-GB"/>
            <a:t>Policies: </a:t>
          </a:r>
          <a:endParaRPr lang="en-US" dirty="0"/>
        </a:p>
      </dgm:t>
    </dgm:pt>
    <dgm:pt modelId="{BD17F4AC-42F4-4EB6-B474-7C4FD51AAC46}" type="parTrans" cxnId="{D5CF9CF3-FF76-4A4D-8296-EC5FC4FCAA1B}">
      <dgm:prSet/>
      <dgm:spPr/>
      <dgm:t>
        <a:bodyPr/>
        <a:lstStyle/>
        <a:p>
          <a:endParaRPr lang="en-US"/>
        </a:p>
      </dgm:t>
    </dgm:pt>
    <dgm:pt modelId="{5BDFE7FF-01EE-4BAF-B607-DAAEB2965E90}" type="sibTrans" cxnId="{D5CF9CF3-FF76-4A4D-8296-EC5FC4FCAA1B}">
      <dgm:prSet/>
      <dgm:spPr/>
      <dgm:t>
        <a:bodyPr/>
        <a:lstStyle/>
        <a:p>
          <a:endParaRPr lang="en-US"/>
        </a:p>
      </dgm:t>
    </dgm:pt>
    <dgm:pt modelId="{3F3A8E36-9ECB-46C2-A32F-43653EADAF24}">
      <dgm:prSet/>
      <dgm:spPr/>
      <dgm:t>
        <a:bodyPr/>
        <a:lstStyle/>
        <a:p>
          <a:pPr>
            <a:lnSpc>
              <a:spcPct val="100000"/>
            </a:lnSpc>
          </a:pPr>
          <a:r>
            <a:rPr lang="en-GB"/>
            <a:t>Supabase uses the PostgREST API, and Row-Level Security (RLS) is a powerful feature. When RLS is enabled, all access to the table is restricted until you define policies</a:t>
          </a:r>
          <a:r>
            <a:rPr lang="en-GB" dirty="0"/>
            <a:t>.</a:t>
          </a:r>
          <a:endParaRPr lang="en-US" dirty="0"/>
        </a:p>
      </dgm:t>
    </dgm:pt>
    <dgm:pt modelId="{A17E9E66-660F-4EC0-9FA3-473DCED42D0C}" type="parTrans" cxnId="{AE3D5213-02E5-4CE3-B234-F43DCA63CED6}">
      <dgm:prSet/>
      <dgm:spPr/>
      <dgm:t>
        <a:bodyPr/>
        <a:lstStyle/>
        <a:p>
          <a:endParaRPr lang="en-US"/>
        </a:p>
      </dgm:t>
    </dgm:pt>
    <dgm:pt modelId="{D20915C8-2FF8-46D7-B65C-94F0ED714EBC}" type="sibTrans" cxnId="{AE3D5213-02E5-4CE3-B234-F43DCA63CED6}">
      <dgm:prSet/>
      <dgm:spPr/>
      <dgm:t>
        <a:bodyPr/>
        <a:lstStyle/>
        <a:p>
          <a:endParaRPr lang="en-US"/>
        </a:p>
      </dgm:t>
    </dgm:pt>
    <dgm:pt modelId="{28F6733B-6DC1-4E3E-B9DE-647CB442665B}">
      <dgm:prSet/>
      <dgm:spPr/>
      <dgm:t>
        <a:bodyPr/>
        <a:lstStyle/>
        <a:p>
          <a:pPr>
            <a:lnSpc>
              <a:spcPct val="100000"/>
            </a:lnSpc>
          </a:pPr>
          <a:r>
            <a:rPr lang="en-GB"/>
            <a:t>Authentication:</a:t>
          </a:r>
          <a:endParaRPr lang="en-US"/>
        </a:p>
      </dgm:t>
    </dgm:pt>
    <dgm:pt modelId="{991647C8-22C3-4E71-82F5-9D113AE57B33}" type="parTrans" cxnId="{DA0C5323-0AED-4FF5-9E42-56FB1AF3D606}">
      <dgm:prSet/>
      <dgm:spPr/>
      <dgm:t>
        <a:bodyPr/>
        <a:lstStyle/>
        <a:p>
          <a:endParaRPr lang="en-US"/>
        </a:p>
      </dgm:t>
    </dgm:pt>
    <dgm:pt modelId="{05F199E7-3D2D-4CBA-AA5B-0E5DC5E959E6}" type="sibTrans" cxnId="{DA0C5323-0AED-4FF5-9E42-56FB1AF3D606}">
      <dgm:prSet/>
      <dgm:spPr/>
      <dgm:t>
        <a:bodyPr/>
        <a:lstStyle/>
        <a:p>
          <a:endParaRPr lang="en-US"/>
        </a:p>
      </dgm:t>
    </dgm:pt>
    <dgm:pt modelId="{91922491-A016-455D-9BC2-321A3CBE831F}">
      <dgm:prSet/>
      <dgm:spPr/>
      <dgm:t>
        <a:bodyPr/>
        <a:lstStyle/>
        <a:p>
          <a:pPr>
            <a:lnSpc>
              <a:spcPct val="100000"/>
            </a:lnSpc>
          </a:pPr>
          <a:r>
            <a:rPr lang="en-GB"/>
            <a:t>The auth</a:t>
          </a:r>
          <a:r>
            <a:rPr lang="en-GB" dirty="0" err="1"/>
            <a:t>.</a:t>
          </a:r>
          <a:r>
            <a:rPr lang="en-GB" err="1"/>
            <a:t>uid</a:t>
          </a:r>
          <a:r>
            <a:rPr lang="en-GB"/>
            <a:t>() function references the authenticated user's ID, which is important when creating policies for user-specific access</a:t>
          </a:r>
          <a:r>
            <a:rPr lang="en-GB" dirty="0"/>
            <a:t>.</a:t>
          </a:r>
          <a:endParaRPr lang="en-US" dirty="0"/>
        </a:p>
      </dgm:t>
    </dgm:pt>
    <dgm:pt modelId="{9513CC06-E504-4F1F-BBE2-215C1D535158}" type="parTrans" cxnId="{E79F244A-DCF2-49AC-84D1-93E9829F287D}">
      <dgm:prSet/>
      <dgm:spPr/>
      <dgm:t>
        <a:bodyPr/>
        <a:lstStyle/>
        <a:p>
          <a:endParaRPr lang="en-US"/>
        </a:p>
      </dgm:t>
    </dgm:pt>
    <dgm:pt modelId="{185EB1AB-BDB8-4721-9BAD-E12E0A070630}" type="sibTrans" cxnId="{E79F244A-DCF2-49AC-84D1-93E9829F287D}">
      <dgm:prSet/>
      <dgm:spPr/>
      <dgm:t>
        <a:bodyPr/>
        <a:lstStyle/>
        <a:p>
          <a:endParaRPr lang="en-US"/>
        </a:p>
      </dgm:t>
    </dgm:pt>
    <dgm:pt modelId="{D7A6040F-1EE3-417E-A880-844AE16206E1}">
      <dgm:prSet/>
      <dgm:spPr/>
      <dgm:t>
        <a:bodyPr/>
        <a:lstStyle/>
        <a:p>
          <a:pPr>
            <a:lnSpc>
              <a:spcPct val="100000"/>
            </a:lnSpc>
          </a:pPr>
          <a:r>
            <a:rPr lang="en-GB"/>
            <a:t>Roles:</a:t>
          </a:r>
          <a:endParaRPr lang="en-US"/>
        </a:p>
      </dgm:t>
    </dgm:pt>
    <dgm:pt modelId="{DAB9518C-25A5-49A9-8B43-F21BEDDBEAFE}" type="parTrans" cxnId="{F1B9E04D-61CA-4C83-B02F-DDA372E92E03}">
      <dgm:prSet/>
      <dgm:spPr/>
      <dgm:t>
        <a:bodyPr/>
        <a:lstStyle/>
        <a:p>
          <a:endParaRPr lang="en-US"/>
        </a:p>
      </dgm:t>
    </dgm:pt>
    <dgm:pt modelId="{CC84C0E2-ECEF-4F66-B3C7-4C2A69716E97}" type="sibTrans" cxnId="{F1B9E04D-61CA-4C83-B02F-DDA372E92E03}">
      <dgm:prSet/>
      <dgm:spPr/>
      <dgm:t>
        <a:bodyPr/>
        <a:lstStyle/>
        <a:p>
          <a:endParaRPr lang="en-US"/>
        </a:p>
      </dgm:t>
    </dgm:pt>
    <dgm:pt modelId="{F1A82AEA-F870-44BC-BD14-13275931C5DD}">
      <dgm:prSet/>
      <dgm:spPr/>
      <dgm:t>
        <a:bodyPr/>
        <a:lstStyle/>
        <a:p>
          <a:pPr>
            <a:lnSpc>
              <a:spcPct val="100000"/>
            </a:lnSpc>
          </a:pPr>
          <a:r>
            <a:rPr lang="en-GB"/>
            <a:t>You may have different roles like role_admin for admins. You can define roles in Supabase's Authentication settings or manually create them in the database</a:t>
          </a:r>
          <a:r>
            <a:rPr lang="en-GB" dirty="0"/>
            <a:t>.</a:t>
          </a:r>
          <a:endParaRPr lang="en-US" dirty="0"/>
        </a:p>
      </dgm:t>
    </dgm:pt>
    <dgm:pt modelId="{096F0755-8ECD-46F8-8CC2-3FA75F043CFF}" type="parTrans" cxnId="{98658BB4-82B2-4375-BF9B-0EB6C43D78FA}">
      <dgm:prSet/>
      <dgm:spPr/>
      <dgm:t>
        <a:bodyPr/>
        <a:lstStyle/>
        <a:p>
          <a:endParaRPr lang="en-US"/>
        </a:p>
      </dgm:t>
    </dgm:pt>
    <dgm:pt modelId="{D327C5C5-2428-4A5A-9304-9BED19DBFED3}" type="sibTrans" cxnId="{98658BB4-82B2-4375-BF9B-0EB6C43D78FA}">
      <dgm:prSet/>
      <dgm:spPr/>
      <dgm:t>
        <a:bodyPr/>
        <a:lstStyle/>
        <a:p>
          <a:endParaRPr lang="en-US"/>
        </a:p>
      </dgm:t>
    </dgm:pt>
    <dgm:pt modelId="{8173925E-EAB3-463B-B4A1-A0122099ACC0}">
      <dgm:prSet/>
      <dgm:spPr/>
      <dgm:t>
        <a:bodyPr/>
        <a:lstStyle/>
        <a:p>
          <a:pPr>
            <a:lnSpc>
              <a:spcPct val="100000"/>
            </a:lnSpc>
          </a:pPr>
          <a:r>
            <a:rPr lang="en-GB"/>
            <a:t>Best Practice</a:t>
          </a:r>
          <a:r>
            <a:rPr lang="en-GB" dirty="0"/>
            <a:t>:</a:t>
          </a:r>
          <a:endParaRPr lang="en-US" dirty="0"/>
        </a:p>
      </dgm:t>
    </dgm:pt>
    <dgm:pt modelId="{1ECB685F-65C2-44DB-92C4-9519ECA69B17}" type="parTrans" cxnId="{E5F913AF-62E5-49F3-92D2-87CEF2944EF3}">
      <dgm:prSet/>
      <dgm:spPr/>
      <dgm:t>
        <a:bodyPr/>
        <a:lstStyle/>
        <a:p>
          <a:endParaRPr lang="en-US"/>
        </a:p>
      </dgm:t>
    </dgm:pt>
    <dgm:pt modelId="{A112D5B3-142D-401F-9C79-EDE8993A0586}" type="sibTrans" cxnId="{E5F913AF-62E5-49F3-92D2-87CEF2944EF3}">
      <dgm:prSet/>
      <dgm:spPr/>
      <dgm:t>
        <a:bodyPr/>
        <a:lstStyle/>
        <a:p>
          <a:endParaRPr lang="en-US"/>
        </a:p>
      </dgm:t>
    </dgm:pt>
    <dgm:pt modelId="{BF93A734-4016-4979-AEF0-4154AD80C1E6}">
      <dgm:prSet/>
      <dgm:spPr/>
      <dgm:t>
        <a:bodyPr/>
        <a:lstStyle/>
        <a:p>
          <a:pPr>
            <a:lnSpc>
              <a:spcPct val="100000"/>
            </a:lnSpc>
          </a:pPr>
          <a:r>
            <a:rPr lang="en-GB"/>
            <a:t>When working with policies and RLS, make sure to carefully test the security configurations to ensure you aren't exposing sensitive data</a:t>
          </a:r>
          <a:r>
            <a:rPr lang="en-GB" dirty="0"/>
            <a:t>.</a:t>
          </a:r>
          <a:endParaRPr lang="en-US" dirty="0"/>
        </a:p>
      </dgm:t>
    </dgm:pt>
    <dgm:pt modelId="{DC2772C5-C5DB-4FFC-97C0-25228B895E13}" type="parTrans" cxnId="{E039D00E-2371-4273-AA2A-82704BE62207}">
      <dgm:prSet/>
      <dgm:spPr/>
      <dgm:t>
        <a:bodyPr/>
        <a:lstStyle/>
        <a:p>
          <a:endParaRPr lang="en-US"/>
        </a:p>
      </dgm:t>
    </dgm:pt>
    <dgm:pt modelId="{C1C3E10F-6CCC-41E8-BF7A-F8F4E95202A2}" type="sibTrans" cxnId="{E039D00E-2371-4273-AA2A-82704BE62207}">
      <dgm:prSet/>
      <dgm:spPr/>
      <dgm:t>
        <a:bodyPr/>
        <a:lstStyle/>
        <a:p>
          <a:endParaRPr lang="en-US"/>
        </a:p>
      </dgm:t>
    </dgm:pt>
    <dgm:pt modelId="{F3503AA9-05FC-4157-BC4F-CFFCFE0419AD}" type="pres">
      <dgm:prSet presAssocID="{E66FD171-69EE-495E-BC8A-00DBC102E368}" presName="root" presStyleCnt="0">
        <dgm:presLayoutVars>
          <dgm:dir/>
          <dgm:resizeHandles val="exact"/>
        </dgm:presLayoutVars>
      </dgm:prSet>
      <dgm:spPr/>
    </dgm:pt>
    <dgm:pt modelId="{8D97F129-674C-4B9A-9357-0FA01AA00DBF}" type="pres">
      <dgm:prSet presAssocID="{1BD4D581-1A2F-4931-B0DB-AEEAF7078D09}" presName="compNode" presStyleCnt="0"/>
      <dgm:spPr/>
    </dgm:pt>
    <dgm:pt modelId="{3E02FA41-6DDF-4204-A5DB-B2B9817D6CAA}" type="pres">
      <dgm:prSet presAssocID="{1BD4D581-1A2F-4931-B0DB-AEEAF7078D09}" presName="bgRect" presStyleLbl="bgShp" presStyleIdx="0" presStyleCnt="4"/>
      <dgm:spPr/>
    </dgm:pt>
    <dgm:pt modelId="{F072D415-4822-426A-8A40-94B0D5AF780B}" type="pres">
      <dgm:prSet presAssocID="{1BD4D581-1A2F-4931-B0DB-AEEAF7078D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3C2D8AF-E602-4193-B425-C51C776E2365}" type="pres">
      <dgm:prSet presAssocID="{1BD4D581-1A2F-4931-B0DB-AEEAF7078D09}" presName="spaceRect" presStyleCnt="0"/>
      <dgm:spPr/>
    </dgm:pt>
    <dgm:pt modelId="{60F194E1-4747-4F8D-9176-60A245861D3C}" type="pres">
      <dgm:prSet presAssocID="{1BD4D581-1A2F-4931-B0DB-AEEAF7078D09}" presName="parTx" presStyleLbl="revTx" presStyleIdx="0" presStyleCnt="8">
        <dgm:presLayoutVars>
          <dgm:chMax val="0"/>
          <dgm:chPref val="0"/>
        </dgm:presLayoutVars>
      </dgm:prSet>
      <dgm:spPr/>
    </dgm:pt>
    <dgm:pt modelId="{A4D0A4A5-4F0A-41EA-8875-A643EDA4AA1E}" type="pres">
      <dgm:prSet presAssocID="{1BD4D581-1A2F-4931-B0DB-AEEAF7078D09}" presName="desTx" presStyleLbl="revTx" presStyleIdx="1" presStyleCnt="8">
        <dgm:presLayoutVars/>
      </dgm:prSet>
      <dgm:spPr/>
    </dgm:pt>
    <dgm:pt modelId="{63CB265F-70A0-4368-9153-C902A651F8B8}" type="pres">
      <dgm:prSet presAssocID="{5BDFE7FF-01EE-4BAF-B607-DAAEB2965E90}" presName="sibTrans" presStyleCnt="0"/>
      <dgm:spPr/>
    </dgm:pt>
    <dgm:pt modelId="{DCD54DC7-7964-4CF6-9078-0DC42AD38FD8}" type="pres">
      <dgm:prSet presAssocID="{28F6733B-6DC1-4E3E-B9DE-647CB442665B}" presName="compNode" presStyleCnt="0"/>
      <dgm:spPr/>
    </dgm:pt>
    <dgm:pt modelId="{4545F4F6-2647-4B26-A22D-1167E6512ED8}" type="pres">
      <dgm:prSet presAssocID="{28F6733B-6DC1-4E3E-B9DE-647CB442665B}" presName="bgRect" presStyleLbl="bgShp" presStyleIdx="1" presStyleCnt="4"/>
      <dgm:spPr/>
    </dgm:pt>
    <dgm:pt modelId="{AC2F8DB9-8061-4CB5-8256-0B298F71FDDA}" type="pres">
      <dgm:prSet presAssocID="{28F6733B-6DC1-4E3E-B9DE-647CB44266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7E6650F5-E4D9-41BC-A72A-4B705E4160DB}" type="pres">
      <dgm:prSet presAssocID="{28F6733B-6DC1-4E3E-B9DE-647CB442665B}" presName="spaceRect" presStyleCnt="0"/>
      <dgm:spPr/>
    </dgm:pt>
    <dgm:pt modelId="{98805D79-47C0-4347-92D4-C19856446FF2}" type="pres">
      <dgm:prSet presAssocID="{28F6733B-6DC1-4E3E-B9DE-647CB442665B}" presName="parTx" presStyleLbl="revTx" presStyleIdx="2" presStyleCnt="8">
        <dgm:presLayoutVars>
          <dgm:chMax val="0"/>
          <dgm:chPref val="0"/>
        </dgm:presLayoutVars>
      </dgm:prSet>
      <dgm:spPr/>
    </dgm:pt>
    <dgm:pt modelId="{00E01B59-8534-4164-84BB-29CAF4BA210D}" type="pres">
      <dgm:prSet presAssocID="{28F6733B-6DC1-4E3E-B9DE-647CB442665B}" presName="desTx" presStyleLbl="revTx" presStyleIdx="3" presStyleCnt="8">
        <dgm:presLayoutVars/>
      </dgm:prSet>
      <dgm:spPr/>
    </dgm:pt>
    <dgm:pt modelId="{8ED645A4-68BF-4BE8-B99C-0D9BDA27E80D}" type="pres">
      <dgm:prSet presAssocID="{05F199E7-3D2D-4CBA-AA5B-0E5DC5E959E6}" presName="sibTrans" presStyleCnt="0"/>
      <dgm:spPr/>
    </dgm:pt>
    <dgm:pt modelId="{0A0E1313-C762-4861-875C-5921EB208A70}" type="pres">
      <dgm:prSet presAssocID="{D7A6040F-1EE3-417E-A880-844AE16206E1}" presName="compNode" presStyleCnt="0"/>
      <dgm:spPr/>
    </dgm:pt>
    <dgm:pt modelId="{CC0FB1C2-80D2-441F-83C3-3E0A2DFA4589}" type="pres">
      <dgm:prSet presAssocID="{D7A6040F-1EE3-417E-A880-844AE16206E1}" presName="bgRect" presStyleLbl="bgShp" presStyleIdx="2" presStyleCnt="4"/>
      <dgm:spPr/>
    </dgm:pt>
    <dgm:pt modelId="{B070B52C-9D6F-42F5-BA55-62393DC0CC51}" type="pres">
      <dgm:prSet presAssocID="{D7A6040F-1EE3-417E-A880-844AE16206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8CE7DCFC-7766-4F56-BD3D-EA22641D4554}" type="pres">
      <dgm:prSet presAssocID="{D7A6040F-1EE3-417E-A880-844AE16206E1}" presName="spaceRect" presStyleCnt="0"/>
      <dgm:spPr/>
    </dgm:pt>
    <dgm:pt modelId="{131463D9-7617-4C60-B78D-FFABCB23E69B}" type="pres">
      <dgm:prSet presAssocID="{D7A6040F-1EE3-417E-A880-844AE16206E1}" presName="parTx" presStyleLbl="revTx" presStyleIdx="4" presStyleCnt="8">
        <dgm:presLayoutVars>
          <dgm:chMax val="0"/>
          <dgm:chPref val="0"/>
        </dgm:presLayoutVars>
      </dgm:prSet>
      <dgm:spPr/>
    </dgm:pt>
    <dgm:pt modelId="{F7815A6C-3421-4C94-8845-60D2AD53F86A}" type="pres">
      <dgm:prSet presAssocID="{D7A6040F-1EE3-417E-A880-844AE16206E1}" presName="desTx" presStyleLbl="revTx" presStyleIdx="5" presStyleCnt="8">
        <dgm:presLayoutVars/>
      </dgm:prSet>
      <dgm:spPr/>
    </dgm:pt>
    <dgm:pt modelId="{43192F2C-3D24-4FC5-9844-F3442BD2AAFE}" type="pres">
      <dgm:prSet presAssocID="{CC84C0E2-ECEF-4F66-B3C7-4C2A69716E97}" presName="sibTrans" presStyleCnt="0"/>
      <dgm:spPr/>
    </dgm:pt>
    <dgm:pt modelId="{076807F7-77C1-41F7-B1CE-117047E29045}" type="pres">
      <dgm:prSet presAssocID="{8173925E-EAB3-463B-B4A1-A0122099ACC0}" presName="compNode" presStyleCnt="0"/>
      <dgm:spPr/>
    </dgm:pt>
    <dgm:pt modelId="{CE4E8B20-F430-420E-8D0D-24F32DF70351}" type="pres">
      <dgm:prSet presAssocID="{8173925E-EAB3-463B-B4A1-A0122099ACC0}" presName="bgRect" presStyleLbl="bgShp" presStyleIdx="3" presStyleCnt="4"/>
      <dgm:spPr/>
    </dgm:pt>
    <dgm:pt modelId="{C3F290D4-B8F3-4446-8755-79901797345D}" type="pres">
      <dgm:prSet presAssocID="{8173925E-EAB3-463B-B4A1-A0122099AC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io-Hazard"/>
        </a:ext>
      </dgm:extLst>
    </dgm:pt>
    <dgm:pt modelId="{F1A45E58-972A-46FD-9ADF-6CAEE057791E}" type="pres">
      <dgm:prSet presAssocID="{8173925E-EAB3-463B-B4A1-A0122099ACC0}" presName="spaceRect" presStyleCnt="0"/>
      <dgm:spPr/>
    </dgm:pt>
    <dgm:pt modelId="{D3EA5F4E-809C-4001-91F6-91DAA2CEFB20}" type="pres">
      <dgm:prSet presAssocID="{8173925E-EAB3-463B-B4A1-A0122099ACC0}" presName="parTx" presStyleLbl="revTx" presStyleIdx="6" presStyleCnt="8">
        <dgm:presLayoutVars>
          <dgm:chMax val="0"/>
          <dgm:chPref val="0"/>
        </dgm:presLayoutVars>
      </dgm:prSet>
      <dgm:spPr/>
    </dgm:pt>
    <dgm:pt modelId="{39FA8ED7-F0C9-4B7C-89E4-68EB7D670BCC}" type="pres">
      <dgm:prSet presAssocID="{8173925E-EAB3-463B-B4A1-A0122099ACC0}" presName="desTx" presStyleLbl="revTx" presStyleIdx="7" presStyleCnt="8">
        <dgm:presLayoutVars/>
      </dgm:prSet>
      <dgm:spPr/>
    </dgm:pt>
  </dgm:ptLst>
  <dgm:cxnLst>
    <dgm:cxn modelId="{D1537E07-24BE-4177-B422-9A8ED1ED4465}" type="presOf" srcId="{8173925E-EAB3-463B-B4A1-A0122099ACC0}" destId="{D3EA5F4E-809C-4001-91F6-91DAA2CEFB20}" srcOrd="0" destOrd="0" presId="urn:microsoft.com/office/officeart/2018/2/layout/IconVerticalSolidList"/>
    <dgm:cxn modelId="{E039D00E-2371-4273-AA2A-82704BE62207}" srcId="{8173925E-EAB3-463B-B4A1-A0122099ACC0}" destId="{BF93A734-4016-4979-AEF0-4154AD80C1E6}" srcOrd="0" destOrd="0" parTransId="{DC2772C5-C5DB-4FFC-97C0-25228B895E13}" sibTransId="{C1C3E10F-6CCC-41E8-BF7A-F8F4E95202A2}"/>
    <dgm:cxn modelId="{AE3D5213-02E5-4CE3-B234-F43DCA63CED6}" srcId="{1BD4D581-1A2F-4931-B0DB-AEEAF7078D09}" destId="{3F3A8E36-9ECB-46C2-A32F-43653EADAF24}" srcOrd="0" destOrd="0" parTransId="{A17E9E66-660F-4EC0-9FA3-473DCED42D0C}" sibTransId="{D20915C8-2FF8-46D7-B65C-94F0ED714EBC}"/>
    <dgm:cxn modelId="{C9DB3A1D-04A2-40FD-BE75-3499DF76D859}" type="presOf" srcId="{28F6733B-6DC1-4E3E-B9DE-647CB442665B}" destId="{98805D79-47C0-4347-92D4-C19856446FF2}" srcOrd="0" destOrd="0" presId="urn:microsoft.com/office/officeart/2018/2/layout/IconVerticalSolidList"/>
    <dgm:cxn modelId="{DA0C5323-0AED-4FF5-9E42-56FB1AF3D606}" srcId="{E66FD171-69EE-495E-BC8A-00DBC102E368}" destId="{28F6733B-6DC1-4E3E-B9DE-647CB442665B}" srcOrd="1" destOrd="0" parTransId="{991647C8-22C3-4E71-82F5-9D113AE57B33}" sibTransId="{05F199E7-3D2D-4CBA-AA5B-0E5DC5E959E6}"/>
    <dgm:cxn modelId="{6113B645-3443-4036-97B0-07147C7DF412}" type="presOf" srcId="{BF93A734-4016-4979-AEF0-4154AD80C1E6}" destId="{39FA8ED7-F0C9-4B7C-89E4-68EB7D670BCC}" srcOrd="0" destOrd="0" presId="urn:microsoft.com/office/officeart/2018/2/layout/IconVerticalSolidList"/>
    <dgm:cxn modelId="{E79F244A-DCF2-49AC-84D1-93E9829F287D}" srcId="{28F6733B-6DC1-4E3E-B9DE-647CB442665B}" destId="{91922491-A016-455D-9BC2-321A3CBE831F}" srcOrd="0" destOrd="0" parTransId="{9513CC06-E504-4F1F-BBE2-215C1D535158}" sibTransId="{185EB1AB-BDB8-4721-9BAD-E12E0A070630}"/>
    <dgm:cxn modelId="{F1B9E04D-61CA-4C83-B02F-DDA372E92E03}" srcId="{E66FD171-69EE-495E-BC8A-00DBC102E368}" destId="{D7A6040F-1EE3-417E-A880-844AE16206E1}" srcOrd="2" destOrd="0" parTransId="{DAB9518C-25A5-49A9-8B43-F21BEDDBEAFE}" sibTransId="{CC84C0E2-ECEF-4F66-B3C7-4C2A69716E97}"/>
    <dgm:cxn modelId="{AD1F7287-009C-40F3-83B8-A6B5F80E2C87}" type="presOf" srcId="{3F3A8E36-9ECB-46C2-A32F-43653EADAF24}" destId="{A4D0A4A5-4F0A-41EA-8875-A643EDA4AA1E}" srcOrd="0" destOrd="0" presId="urn:microsoft.com/office/officeart/2018/2/layout/IconVerticalSolidList"/>
    <dgm:cxn modelId="{E46E558E-2BA6-4BEF-BA7E-A852DF5A379A}" type="presOf" srcId="{91922491-A016-455D-9BC2-321A3CBE831F}" destId="{00E01B59-8534-4164-84BB-29CAF4BA210D}" srcOrd="0" destOrd="0" presId="urn:microsoft.com/office/officeart/2018/2/layout/IconVerticalSolidList"/>
    <dgm:cxn modelId="{7C9B778E-17A9-4207-97DE-D32036A71C4C}" type="presOf" srcId="{E66FD171-69EE-495E-BC8A-00DBC102E368}" destId="{F3503AA9-05FC-4157-BC4F-CFFCFE0419AD}" srcOrd="0" destOrd="0" presId="urn:microsoft.com/office/officeart/2018/2/layout/IconVerticalSolidList"/>
    <dgm:cxn modelId="{E5F913AF-62E5-49F3-92D2-87CEF2944EF3}" srcId="{E66FD171-69EE-495E-BC8A-00DBC102E368}" destId="{8173925E-EAB3-463B-B4A1-A0122099ACC0}" srcOrd="3" destOrd="0" parTransId="{1ECB685F-65C2-44DB-92C4-9519ECA69B17}" sibTransId="{A112D5B3-142D-401F-9C79-EDE8993A0586}"/>
    <dgm:cxn modelId="{98658BB4-82B2-4375-BF9B-0EB6C43D78FA}" srcId="{D7A6040F-1EE3-417E-A880-844AE16206E1}" destId="{F1A82AEA-F870-44BC-BD14-13275931C5DD}" srcOrd="0" destOrd="0" parTransId="{096F0755-8ECD-46F8-8CC2-3FA75F043CFF}" sibTransId="{D327C5C5-2428-4A5A-9304-9BED19DBFED3}"/>
    <dgm:cxn modelId="{2B485AB6-7AD2-4FA6-9544-AAFEC70D1368}" type="presOf" srcId="{D7A6040F-1EE3-417E-A880-844AE16206E1}" destId="{131463D9-7617-4C60-B78D-FFABCB23E69B}" srcOrd="0" destOrd="0" presId="urn:microsoft.com/office/officeart/2018/2/layout/IconVerticalSolidList"/>
    <dgm:cxn modelId="{74D5A5D9-326C-4063-A698-0310BA71FE6D}" type="presOf" srcId="{1BD4D581-1A2F-4931-B0DB-AEEAF7078D09}" destId="{60F194E1-4747-4F8D-9176-60A245861D3C}" srcOrd="0" destOrd="0" presId="urn:microsoft.com/office/officeart/2018/2/layout/IconVerticalSolidList"/>
    <dgm:cxn modelId="{45E743F3-FA63-4015-9558-608C28391779}" type="presOf" srcId="{F1A82AEA-F870-44BC-BD14-13275931C5DD}" destId="{F7815A6C-3421-4C94-8845-60D2AD53F86A}" srcOrd="0" destOrd="0" presId="urn:microsoft.com/office/officeart/2018/2/layout/IconVerticalSolidList"/>
    <dgm:cxn modelId="{D5CF9CF3-FF76-4A4D-8296-EC5FC4FCAA1B}" srcId="{E66FD171-69EE-495E-BC8A-00DBC102E368}" destId="{1BD4D581-1A2F-4931-B0DB-AEEAF7078D09}" srcOrd="0" destOrd="0" parTransId="{BD17F4AC-42F4-4EB6-B474-7C4FD51AAC46}" sibTransId="{5BDFE7FF-01EE-4BAF-B607-DAAEB2965E90}"/>
    <dgm:cxn modelId="{EC5EBB48-E3E2-4FFA-9225-21C838DF21B6}" type="presParOf" srcId="{F3503AA9-05FC-4157-BC4F-CFFCFE0419AD}" destId="{8D97F129-674C-4B9A-9357-0FA01AA00DBF}" srcOrd="0" destOrd="0" presId="urn:microsoft.com/office/officeart/2018/2/layout/IconVerticalSolidList"/>
    <dgm:cxn modelId="{C66ABCA8-3992-467F-8874-ADE513B2D877}" type="presParOf" srcId="{8D97F129-674C-4B9A-9357-0FA01AA00DBF}" destId="{3E02FA41-6DDF-4204-A5DB-B2B9817D6CAA}" srcOrd="0" destOrd="0" presId="urn:microsoft.com/office/officeart/2018/2/layout/IconVerticalSolidList"/>
    <dgm:cxn modelId="{2FF20D52-57D1-4223-B0BE-12ABBA178E49}" type="presParOf" srcId="{8D97F129-674C-4B9A-9357-0FA01AA00DBF}" destId="{F072D415-4822-426A-8A40-94B0D5AF780B}" srcOrd="1" destOrd="0" presId="urn:microsoft.com/office/officeart/2018/2/layout/IconVerticalSolidList"/>
    <dgm:cxn modelId="{A95E9F2D-4DED-4544-89CB-DEBA8BE9C48B}" type="presParOf" srcId="{8D97F129-674C-4B9A-9357-0FA01AA00DBF}" destId="{83C2D8AF-E602-4193-B425-C51C776E2365}" srcOrd="2" destOrd="0" presId="urn:microsoft.com/office/officeart/2018/2/layout/IconVerticalSolidList"/>
    <dgm:cxn modelId="{E2633593-4E73-4736-B407-08D17FD6BD88}" type="presParOf" srcId="{8D97F129-674C-4B9A-9357-0FA01AA00DBF}" destId="{60F194E1-4747-4F8D-9176-60A245861D3C}" srcOrd="3" destOrd="0" presId="urn:microsoft.com/office/officeart/2018/2/layout/IconVerticalSolidList"/>
    <dgm:cxn modelId="{7C0C716E-C4C1-473D-98A4-FCEB1A29DC70}" type="presParOf" srcId="{8D97F129-674C-4B9A-9357-0FA01AA00DBF}" destId="{A4D0A4A5-4F0A-41EA-8875-A643EDA4AA1E}" srcOrd="4" destOrd="0" presId="urn:microsoft.com/office/officeart/2018/2/layout/IconVerticalSolidList"/>
    <dgm:cxn modelId="{D79E5B29-C1EE-4AC9-B0E8-FD550996BBC2}" type="presParOf" srcId="{F3503AA9-05FC-4157-BC4F-CFFCFE0419AD}" destId="{63CB265F-70A0-4368-9153-C902A651F8B8}" srcOrd="1" destOrd="0" presId="urn:microsoft.com/office/officeart/2018/2/layout/IconVerticalSolidList"/>
    <dgm:cxn modelId="{6233E2F4-B99F-430C-93A2-7A10063305F8}" type="presParOf" srcId="{F3503AA9-05FC-4157-BC4F-CFFCFE0419AD}" destId="{DCD54DC7-7964-4CF6-9078-0DC42AD38FD8}" srcOrd="2" destOrd="0" presId="urn:microsoft.com/office/officeart/2018/2/layout/IconVerticalSolidList"/>
    <dgm:cxn modelId="{61491A51-E0A6-41D4-87FC-904AC8D05C13}" type="presParOf" srcId="{DCD54DC7-7964-4CF6-9078-0DC42AD38FD8}" destId="{4545F4F6-2647-4B26-A22D-1167E6512ED8}" srcOrd="0" destOrd="0" presId="urn:microsoft.com/office/officeart/2018/2/layout/IconVerticalSolidList"/>
    <dgm:cxn modelId="{EAF139C5-A90E-4A35-9CF1-9D2C7B64A7A9}" type="presParOf" srcId="{DCD54DC7-7964-4CF6-9078-0DC42AD38FD8}" destId="{AC2F8DB9-8061-4CB5-8256-0B298F71FDDA}" srcOrd="1" destOrd="0" presId="urn:microsoft.com/office/officeart/2018/2/layout/IconVerticalSolidList"/>
    <dgm:cxn modelId="{3A6C024F-4EAD-44CF-B281-B2AACB34D6DB}" type="presParOf" srcId="{DCD54DC7-7964-4CF6-9078-0DC42AD38FD8}" destId="{7E6650F5-E4D9-41BC-A72A-4B705E4160DB}" srcOrd="2" destOrd="0" presId="urn:microsoft.com/office/officeart/2018/2/layout/IconVerticalSolidList"/>
    <dgm:cxn modelId="{83C578EE-846D-47E5-A737-3A491ED63BF3}" type="presParOf" srcId="{DCD54DC7-7964-4CF6-9078-0DC42AD38FD8}" destId="{98805D79-47C0-4347-92D4-C19856446FF2}" srcOrd="3" destOrd="0" presId="urn:microsoft.com/office/officeart/2018/2/layout/IconVerticalSolidList"/>
    <dgm:cxn modelId="{26333F56-8116-4DC7-9114-B6E699215981}" type="presParOf" srcId="{DCD54DC7-7964-4CF6-9078-0DC42AD38FD8}" destId="{00E01B59-8534-4164-84BB-29CAF4BA210D}" srcOrd="4" destOrd="0" presId="urn:microsoft.com/office/officeart/2018/2/layout/IconVerticalSolidList"/>
    <dgm:cxn modelId="{43E8614C-5CC2-469C-8236-5204F92D46FA}" type="presParOf" srcId="{F3503AA9-05FC-4157-BC4F-CFFCFE0419AD}" destId="{8ED645A4-68BF-4BE8-B99C-0D9BDA27E80D}" srcOrd="3" destOrd="0" presId="urn:microsoft.com/office/officeart/2018/2/layout/IconVerticalSolidList"/>
    <dgm:cxn modelId="{CF17B44F-69D8-41D1-8BF1-618A73836830}" type="presParOf" srcId="{F3503AA9-05FC-4157-BC4F-CFFCFE0419AD}" destId="{0A0E1313-C762-4861-875C-5921EB208A70}" srcOrd="4" destOrd="0" presId="urn:microsoft.com/office/officeart/2018/2/layout/IconVerticalSolidList"/>
    <dgm:cxn modelId="{457B3230-5B35-4202-BC45-D80F04F9E9F5}" type="presParOf" srcId="{0A0E1313-C762-4861-875C-5921EB208A70}" destId="{CC0FB1C2-80D2-441F-83C3-3E0A2DFA4589}" srcOrd="0" destOrd="0" presId="urn:microsoft.com/office/officeart/2018/2/layout/IconVerticalSolidList"/>
    <dgm:cxn modelId="{735D906B-C332-41EF-B4D8-B81A930AFFF2}" type="presParOf" srcId="{0A0E1313-C762-4861-875C-5921EB208A70}" destId="{B070B52C-9D6F-42F5-BA55-62393DC0CC51}" srcOrd="1" destOrd="0" presId="urn:microsoft.com/office/officeart/2018/2/layout/IconVerticalSolidList"/>
    <dgm:cxn modelId="{81E2D7B4-E9D5-475E-A962-7302A594BEE4}" type="presParOf" srcId="{0A0E1313-C762-4861-875C-5921EB208A70}" destId="{8CE7DCFC-7766-4F56-BD3D-EA22641D4554}" srcOrd="2" destOrd="0" presId="urn:microsoft.com/office/officeart/2018/2/layout/IconVerticalSolidList"/>
    <dgm:cxn modelId="{17C822A4-4233-4D6F-9F24-5690B67B9546}" type="presParOf" srcId="{0A0E1313-C762-4861-875C-5921EB208A70}" destId="{131463D9-7617-4C60-B78D-FFABCB23E69B}" srcOrd="3" destOrd="0" presId="urn:microsoft.com/office/officeart/2018/2/layout/IconVerticalSolidList"/>
    <dgm:cxn modelId="{318296AA-BDAF-47D8-A1DB-34DAE77FE89B}" type="presParOf" srcId="{0A0E1313-C762-4861-875C-5921EB208A70}" destId="{F7815A6C-3421-4C94-8845-60D2AD53F86A}" srcOrd="4" destOrd="0" presId="urn:microsoft.com/office/officeart/2018/2/layout/IconVerticalSolidList"/>
    <dgm:cxn modelId="{EA4A8E41-0ED2-4A6D-97FD-081A66D4E009}" type="presParOf" srcId="{F3503AA9-05FC-4157-BC4F-CFFCFE0419AD}" destId="{43192F2C-3D24-4FC5-9844-F3442BD2AAFE}" srcOrd="5" destOrd="0" presId="urn:microsoft.com/office/officeart/2018/2/layout/IconVerticalSolidList"/>
    <dgm:cxn modelId="{389B9837-5222-455C-A277-1EB762EF34F7}" type="presParOf" srcId="{F3503AA9-05FC-4157-BC4F-CFFCFE0419AD}" destId="{076807F7-77C1-41F7-B1CE-117047E29045}" srcOrd="6" destOrd="0" presId="urn:microsoft.com/office/officeart/2018/2/layout/IconVerticalSolidList"/>
    <dgm:cxn modelId="{1359E953-D430-4FA4-A0DC-0D92832FF442}" type="presParOf" srcId="{076807F7-77C1-41F7-B1CE-117047E29045}" destId="{CE4E8B20-F430-420E-8D0D-24F32DF70351}" srcOrd="0" destOrd="0" presId="urn:microsoft.com/office/officeart/2018/2/layout/IconVerticalSolidList"/>
    <dgm:cxn modelId="{DDDE5433-1795-4B8B-AB5B-AEB552D0D4ED}" type="presParOf" srcId="{076807F7-77C1-41F7-B1CE-117047E29045}" destId="{C3F290D4-B8F3-4446-8755-79901797345D}" srcOrd="1" destOrd="0" presId="urn:microsoft.com/office/officeart/2018/2/layout/IconVerticalSolidList"/>
    <dgm:cxn modelId="{2558D4BE-BCFE-4BBD-B5CA-3872BD4E73BF}" type="presParOf" srcId="{076807F7-77C1-41F7-B1CE-117047E29045}" destId="{F1A45E58-972A-46FD-9ADF-6CAEE057791E}" srcOrd="2" destOrd="0" presId="urn:microsoft.com/office/officeart/2018/2/layout/IconVerticalSolidList"/>
    <dgm:cxn modelId="{EF7BA7F1-07CF-4CD0-9BFB-1D689D5AFEE1}" type="presParOf" srcId="{076807F7-77C1-41F7-B1CE-117047E29045}" destId="{D3EA5F4E-809C-4001-91F6-91DAA2CEFB20}" srcOrd="3" destOrd="0" presId="urn:microsoft.com/office/officeart/2018/2/layout/IconVerticalSolidList"/>
    <dgm:cxn modelId="{07FE4D5C-A154-4730-AF17-4A37D127EF7A}" type="presParOf" srcId="{076807F7-77C1-41F7-B1CE-117047E29045}" destId="{39FA8ED7-F0C9-4B7C-89E4-68EB7D670BC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EBDA5B-B63E-4543-9263-97E11EBE377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7417AFB-B30F-45F7-90B1-99A06A7CE561}">
      <dgm:prSet/>
      <dgm:spPr/>
      <dgm:t>
        <a:bodyPr/>
        <a:lstStyle/>
        <a:p>
          <a:pPr>
            <a:defRPr cap="all"/>
          </a:pPr>
          <a:r>
            <a:rPr lang="en-US"/>
            <a:t>Restrict access to authenticated users</a:t>
          </a:r>
          <a:endParaRPr lang="en-US" dirty="0"/>
        </a:p>
      </dgm:t>
    </dgm:pt>
    <dgm:pt modelId="{C383AC11-2849-42A3-9AB0-F93173580AC6}" type="parTrans" cxnId="{86A11AB0-EAFC-4AA9-9E71-E8656905ADF1}">
      <dgm:prSet/>
      <dgm:spPr/>
      <dgm:t>
        <a:bodyPr/>
        <a:lstStyle/>
        <a:p>
          <a:endParaRPr lang="en-US"/>
        </a:p>
      </dgm:t>
    </dgm:pt>
    <dgm:pt modelId="{82BFEFF9-9685-48B4-A5FB-7DBC66EF8AF4}" type="sibTrans" cxnId="{86A11AB0-EAFC-4AA9-9E71-E8656905ADF1}">
      <dgm:prSet/>
      <dgm:spPr/>
      <dgm:t>
        <a:bodyPr/>
        <a:lstStyle/>
        <a:p>
          <a:endParaRPr lang="en-US"/>
        </a:p>
      </dgm:t>
    </dgm:pt>
    <dgm:pt modelId="{F312C485-B064-4D15-8C97-19D67F7A8F81}">
      <dgm:prSet/>
      <dgm:spPr/>
      <dgm:t>
        <a:bodyPr/>
        <a:lstStyle/>
        <a:p>
          <a:pPr>
            <a:defRPr cap="all"/>
          </a:pPr>
          <a:r>
            <a:rPr lang="en-US"/>
            <a:t>Prevent unauthorized access to admin or user-only areas</a:t>
          </a:r>
          <a:endParaRPr lang="en-US" dirty="0"/>
        </a:p>
      </dgm:t>
    </dgm:pt>
    <dgm:pt modelId="{E15757B8-96A8-4B63-92F0-CF827CE15417}" type="parTrans" cxnId="{023B7A00-4581-46BD-96EE-526064DD1968}">
      <dgm:prSet/>
      <dgm:spPr/>
      <dgm:t>
        <a:bodyPr/>
        <a:lstStyle/>
        <a:p>
          <a:endParaRPr lang="en-US"/>
        </a:p>
      </dgm:t>
    </dgm:pt>
    <dgm:pt modelId="{594ABCAF-8F3A-4981-8960-B7CA400A1B93}" type="sibTrans" cxnId="{023B7A00-4581-46BD-96EE-526064DD1968}">
      <dgm:prSet/>
      <dgm:spPr/>
      <dgm:t>
        <a:bodyPr/>
        <a:lstStyle/>
        <a:p>
          <a:endParaRPr lang="en-US"/>
        </a:p>
      </dgm:t>
    </dgm:pt>
    <dgm:pt modelId="{361D2F06-42B1-4B26-BCBB-4BE8EF65591A}">
      <dgm:prSet/>
      <dgm:spPr/>
      <dgm:t>
        <a:bodyPr/>
        <a:lstStyle/>
        <a:p>
          <a:pPr>
            <a:defRPr cap="all"/>
          </a:pPr>
          <a:r>
            <a:rPr lang="en-US"/>
            <a:t>Improve security by enforcing login checks</a:t>
          </a:r>
          <a:endParaRPr lang="en-US" dirty="0"/>
        </a:p>
      </dgm:t>
    </dgm:pt>
    <dgm:pt modelId="{9F7CFCBF-6A45-46B9-A4C0-A090874C705A}" type="parTrans" cxnId="{46899053-24B7-44B4-9833-839E810F6F69}">
      <dgm:prSet/>
      <dgm:spPr/>
      <dgm:t>
        <a:bodyPr/>
        <a:lstStyle/>
        <a:p>
          <a:endParaRPr lang="en-US"/>
        </a:p>
      </dgm:t>
    </dgm:pt>
    <dgm:pt modelId="{E166A5F1-90FB-4EF9-AE9B-D5813586FD30}" type="sibTrans" cxnId="{46899053-24B7-44B4-9833-839E810F6F69}">
      <dgm:prSet/>
      <dgm:spPr/>
      <dgm:t>
        <a:bodyPr/>
        <a:lstStyle/>
        <a:p>
          <a:endParaRPr lang="en-US"/>
        </a:p>
      </dgm:t>
    </dgm:pt>
    <dgm:pt modelId="{5D86C97D-B449-4009-AEA9-EADD0ECF51D9}">
      <dgm:prSet/>
      <dgm:spPr/>
      <dgm:t>
        <a:bodyPr/>
        <a:lstStyle/>
        <a:p>
          <a:pPr>
            <a:defRPr cap="all"/>
          </a:pPr>
          <a:r>
            <a:rPr lang="en-US"/>
            <a:t>Manage user roles (</a:t>
          </a:r>
          <a:r>
            <a:rPr lang="en-US" dirty="0"/>
            <a:t>e.</a:t>
          </a:r>
          <a:r>
            <a:rPr lang="en-US"/>
            <a:t>g., admin vs. regular user</a:t>
          </a:r>
          <a:r>
            <a:rPr lang="en-US" dirty="0"/>
            <a:t>)</a:t>
          </a:r>
        </a:p>
      </dgm:t>
    </dgm:pt>
    <dgm:pt modelId="{95C2B2C0-50EF-4FAF-8B74-50E3CDC26E00}" type="parTrans" cxnId="{6A362FFB-966A-45AC-A7AC-B180AEFD6EF9}">
      <dgm:prSet/>
      <dgm:spPr/>
      <dgm:t>
        <a:bodyPr/>
        <a:lstStyle/>
        <a:p>
          <a:endParaRPr lang="en-US"/>
        </a:p>
      </dgm:t>
    </dgm:pt>
    <dgm:pt modelId="{42985806-D1AA-46A9-915A-CA506B81CB78}" type="sibTrans" cxnId="{6A362FFB-966A-45AC-A7AC-B180AEFD6EF9}">
      <dgm:prSet/>
      <dgm:spPr/>
      <dgm:t>
        <a:bodyPr/>
        <a:lstStyle/>
        <a:p>
          <a:endParaRPr lang="en-US"/>
        </a:p>
      </dgm:t>
    </dgm:pt>
    <dgm:pt modelId="{A50B0987-9E97-4D30-88C6-FF97C2314A18}" type="pres">
      <dgm:prSet presAssocID="{47EBDA5B-B63E-4543-9263-97E11EBE377D}" presName="root" presStyleCnt="0">
        <dgm:presLayoutVars>
          <dgm:dir/>
          <dgm:resizeHandles val="exact"/>
        </dgm:presLayoutVars>
      </dgm:prSet>
      <dgm:spPr/>
    </dgm:pt>
    <dgm:pt modelId="{FF46B0E2-6715-42F1-B43A-8DCC7F914701}" type="pres">
      <dgm:prSet presAssocID="{A7417AFB-B30F-45F7-90B1-99A06A7CE561}" presName="compNode" presStyleCnt="0"/>
      <dgm:spPr/>
    </dgm:pt>
    <dgm:pt modelId="{21AFF566-9F25-48A2-8EF4-7A911B602B0C}" type="pres">
      <dgm:prSet presAssocID="{A7417AFB-B30F-45F7-90B1-99A06A7CE561}" presName="iconBgRect" presStyleLbl="bgShp" presStyleIdx="0" presStyleCnt="4"/>
      <dgm:spPr>
        <a:prstGeom prst="round2DiagRect">
          <a:avLst>
            <a:gd name="adj1" fmla="val 29727"/>
            <a:gd name="adj2" fmla="val 0"/>
          </a:avLst>
        </a:prstGeom>
      </dgm:spPr>
    </dgm:pt>
    <dgm:pt modelId="{21614510-5939-472D-ABF3-7E328B479722}" type="pres">
      <dgm:prSet presAssocID="{A7417AFB-B30F-45F7-90B1-99A06A7CE5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BD8DF9A3-54AC-43E1-92CA-D0CC13520B0A}" type="pres">
      <dgm:prSet presAssocID="{A7417AFB-B30F-45F7-90B1-99A06A7CE561}" presName="spaceRect" presStyleCnt="0"/>
      <dgm:spPr/>
    </dgm:pt>
    <dgm:pt modelId="{C9B5BC3C-4C55-4782-AE19-BCC1CACA579D}" type="pres">
      <dgm:prSet presAssocID="{A7417AFB-B30F-45F7-90B1-99A06A7CE561}" presName="textRect" presStyleLbl="revTx" presStyleIdx="0" presStyleCnt="4">
        <dgm:presLayoutVars>
          <dgm:chMax val="1"/>
          <dgm:chPref val="1"/>
        </dgm:presLayoutVars>
      </dgm:prSet>
      <dgm:spPr/>
    </dgm:pt>
    <dgm:pt modelId="{200772D5-1CA4-4968-A7FB-AB8C92D3DED0}" type="pres">
      <dgm:prSet presAssocID="{82BFEFF9-9685-48B4-A5FB-7DBC66EF8AF4}" presName="sibTrans" presStyleCnt="0"/>
      <dgm:spPr/>
    </dgm:pt>
    <dgm:pt modelId="{57850B81-FD62-4EBF-AD99-C0373AFD7CCE}" type="pres">
      <dgm:prSet presAssocID="{F312C485-B064-4D15-8C97-19D67F7A8F81}" presName="compNode" presStyleCnt="0"/>
      <dgm:spPr/>
    </dgm:pt>
    <dgm:pt modelId="{E974BDBC-B9B5-4347-9681-4B0557855330}" type="pres">
      <dgm:prSet presAssocID="{F312C485-B064-4D15-8C97-19D67F7A8F81}" presName="iconBgRect" presStyleLbl="bgShp" presStyleIdx="1" presStyleCnt="4"/>
      <dgm:spPr>
        <a:prstGeom prst="round2DiagRect">
          <a:avLst>
            <a:gd name="adj1" fmla="val 29727"/>
            <a:gd name="adj2" fmla="val 0"/>
          </a:avLst>
        </a:prstGeom>
      </dgm:spPr>
    </dgm:pt>
    <dgm:pt modelId="{F36E7DCA-F3E6-40A2-8EB7-7096C73C06D5}" type="pres">
      <dgm:prSet presAssocID="{F312C485-B064-4D15-8C97-19D67F7A8F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94A9D23-07F4-4CB3-AFED-AB99EC022448}" type="pres">
      <dgm:prSet presAssocID="{F312C485-B064-4D15-8C97-19D67F7A8F81}" presName="spaceRect" presStyleCnt="0"/>
      <dgm:spPr/>
    </dgm:pt>
    <dgm:pt modelId="{1DF2079D-5CDF-4B9F-B630-19CDA02E01CE}" type="pres">
      <dgm:prSet presAssocID="{F312C485-B064-4D15-8C97-19D67F7A8F81}" presName="textRect" presStyleLbl="revTx" presStyleIdx="1" presStyleCnt="4">
        <dgm:presLayoutVars>
          <dgm:chMax val="1"/>
          <dgm:chPref val="1"/>
        </dgm:presLayoutVars>
      </dgm:prSet>
      <dgm:spPr/>
    </dgm:pt>
    <dgm:pt modelId="{50EA3A8F-5B8B-4F87-A0BC-E5E76DC1D0F2}" type="pres">
      <dgm:prSet presAssocID="{594ABCAF-8F3A-4981-8960-B7CA400A1B93}" presName="sibTrans" presStyleCnt="0"/>
      <dgm:spPr/>
    </dgm:pt>
    <dgm:pt modelId="{22DD4329-1834-4765-986E-2AF32AD5E771}" type="pres">
      <dgm:prSet presAssocID="{361D2F06-42B1-4B26-BCBB-4BE8EF65591A}" presName="compNode" presStyleCnt="0"/>
      <dgm:spPr/>
    </dgm:pt>
    <dgm:pt modelId="{8569F9D0-CDE4-4807-9656-AF9AD58D00A4}" type="pres">
      <dgm:prSet presAssocID="{361D2F06-42B1-4B26-BCBB-4BE8EF65591A}" presName="iconBgRect" presStyleLbl="bgShp" presStyleIdx="2" presStyleCnt="4"/>
      <dgm:spPr>
        <a:prstGeom prst="round2DiagRect">
          <a:avLst>
            <a:gd name="adj1" fmla="val 29727"/>
            <a:gd name="adj2" fmla="val 0"/>
          </a:avLst>
        </a:prstGeom>
      </dgm:spPr>
    </dgm:pt>
    <dgm:pt modelId="{25A220C4-DD17-478C-97FA-312211D0DD80}" type="pres">
      <dgm:prSet presAssocID="{361D2F06-42B1-4B26-BCBB-4BE8EF6559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AF576499-749E-4B24-BE30-C5FEA6046C98}" type="pres">
      <dgm:prSet presAssocID="{361D2F06-42B1-4B26-BCBB-4BE8EF65591A}" presName="spaceRect" presStyleCnt="0"/>
      <dgm:spPr/>
    </dgm:pt>
    <dgm:pt modelId="{301F0989-C9CD-4E0C-A0F2-A7504FAF759D}" type="pres">
      <dgm:prSet presAssocID="{361D2F06-42B1-4B26-BCBB-4BE8EF65591A}" presName="textRect" presStyleLbl="revTx" presStyleIdx="2" presStyleCnt="4">
        <dgm:presLayoutVars>
          <dgm:chMax val="1"/>
          <dgm:chPref val="1"/>
        </dgm:presLayoutVars>
      </dgm:prSet>
      <dgm:spPr/>
    </dgm:pt>
    <dgm:pt modelId="{3EDE5C7D-5194-4F53-8A30-EADBF476F340}" type="pres">
      <dgm:prSet presAssocID="{E166A5F1-90FB-4EF9-AE9B-D5813586FD30}" presName="sibTrans" presStyleCnt="0"/>
      <dgm:spPr/>
    </dgm:pt>
    <dgm:pt modelId="{99BBEEAE-B91E-4FDB-AD1B-1DC85BBF9BF0}" type="pres">
      <dgm:prSet presAssocID="{5D86C97D-B449-4009-AEA9-EADD0ECF51D9}" presName="compNode" presStyleCnt="0"/>
      <dgm:spPr/>
    </dgm:pt>
    <dgm:pt modelId="{73C1C95D-E112-4B72-9CF3-7A8E73669E2E}" type="pres">
      <dgm:prSet presAssocID="{5D86C97D-B449-4009-AEA9-EADD0ECF51D9}" presName="iconBgRect" presStyleLbl="bgShp" presStyleIdx="3" presStyleCnt="4"/>
      <dgm:spPr>
        <a:prstGeom prst="round2DiagRect">
          <a:avLst>
            <a:gd name="adj1" fmla="val 29727"/>
            <a:gd name="adj2" fmla="val 0"/>
          </a:avLst>
        </a:prstGeom>
      </dgm:spPr>
    </dgm:pt>
    <dgm:pt modelId="{92637B90-DD14-4F7E-BEE5-6EDEE972C79E}" type="pres">
      <dgm:prSet presAssocID="{5D86C97D-B449-4009-AEA9-EADD0ECF51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A740B22F-3C8D-4AE5-9DDF-97A2FFF256AE}" type="pres">
      <dgm:prSet presAssocID="{5D86C97D-B449-4009-AEA9-EADD0ECF51D9}" presName="spaceRect" presStyleCnt="0"/>
      <dgm:spPr/>
    </dgm:pt>
    <dgm:pt modelId="{177FBF49-951B-4F50-B1ED-0C1648715C03}" type="pres">
      <dgm:prSet presAssocID="{5D86C97D-B449-4009-AEA9-EADD0ECF51D9}" presName="textRect" presStyleLbl="revTx" presStyleIdx="3" presStyleCnt="4">
        <dgm:presLayoutVars>
          <dgm:chMax val="1"/>
          <dgm:chPref val="1"/>
        </dgm:presLayoutVars>
      </dgm:prSet>
      <dgm:spPr/>
    </dgm:pt>
  </dgm:ptLst>
  <dgm:cxnLst>
    <dgm:cxn modelId="{023B7A00-4581-46BD-96EE-526064DD1968}" srcId="{47EBDA5B-B63E-4543-9263-97E11EBE377D}" destId="{F312C485-B064-4D15-8C97-19D67F7A8F81}" srcOrd="1" destOrd="0" parTransId="{E15757B8-96A8-4B63-92F0-CF827CE15417}" sibTransId="{594ABCAF-8F3A-4981-8960-B7CA400A1B93}"/>
    <dgm:cxn modelId="{ED617118-CEE3-4591-980F-2DB9926BC8FA}" type="presOf" srcId="{47EBDA5B-B63E-4543-9263-97E11EBE377D}" destId="{A50B0987-9E97-4D30-88C6-FF97C2314A18}" srcOrd="0" destOrd="0" presId="urn:microsoft.com/office/officeart/2018/5/layout/IconLeafLabelList"/>
    <dgm:cxn modelId="{46899053-24B7-44B4-9833-839E810F6F69}" srcId="{47EBDA5B-B63E-4543-9263-97E11EBE377D}" destId="{361D2F06-42B1-4B26-BCBB-4BE8EF65591A}" srcOrd="2" destOrd="0" parTransId="{9F7CFCBF-6A45-46B9-A4C0-A090874C705A}" sibTransId="{E166A5F1-90FB-4EF9-AE9B-D5813586FD30}"/>
    <dgm:cxn modelId="{5D36BC8F-06AF-4B25-8C06-23ACB9D43B91}" type="presOf" srcId="{361D2F06-42B1-4B26-BCBB-4BE8EF65591A}" destId="{301F0989-C9CD-4E0C-A0F2-A7504FAF759D}" srcOrd="0" destOrd="0" presId="urn:microsoft.com/office/officeart/2018/5/layout/IconLeafLabelList"/>
    <dgm:cxn modelId="{86A11AB0-EAFC-4AA9-9E71-E8656905ADF1}" srcId="{47EBDA5B-B63E-4543-9263-97E11EBE377D}" destId="{A7417AFB-B30F-45F7-90B1-99A06A7CE561}" srcOrd="0" destOrd="0" parTransId="{C383AC11-2849-42A3-9AB0-F93173580AC6}" sibTransId="{82BFEFF9-9685-48B4-A5FB-7DBC66EF8AF4}"/>
    <dgm:cxn modelId="{E1FC1DBB-D2E6-4649-96DC-59B860514D54}" type="presOf" srcId="{5D86C97D-B449-4009-AEA9-EADD0ECF51D9}" destId="{177FBF49-951B-4F50-B1ED-0C1648715C03}" srcOrd="0" destOrd="0" presId="urn:microsoft.com/office/officeart/2018/5/layout/IconLeafLabelList"/>
    <dgm:cxn modelId="{565CE7ED-18A1-430F-8549-C8E935BFDB74}" type="presOf" srcId="{F312C485-B064-4D15-8C97-19D67F7A8F81}" destId="{1DF2079D-5CDF-4B9F-B630-19CDA02E01CE}" srcOrd="0" destOrd="0" presId="urn:microsoft.com/office/officeart/2018/5/layout/IconLeafLabelList"/>
    <dgm:cxn modelId="{4E2798F2-CF07-4C8B-BF58-B9FA80CFA9D7}" type="presOf" srcId="{A7417AFB-B30F-45F7-90B1-99A06A7CE561}" destId="{C9B5BC3C-4C55-4782-AE19-BCC1CACA579D}" srcOrd="0" destOrd="0" presId="urn:microsoft.com/office/officeart/2018/5/layout/IconLeafLabelList"/>
    <dgm:cxn modelId="{6A362FFB-966A-45AC-A7AC-B180AEFD6EF9}" srcId="{47EBDA5B-B63E-4543-9263-97E11EBE377D}" destId="{5D86C97D-B449-4009-AEA9-EADD0ECF51D9}" srcOrd="3" destOrd="0" parTransId="{95C2B2C0-50EF-4FAF-8B74-50E3CDC26E00}" sibTransId="{42985806-D1AA-46A9-915A-CA506B81CB78}"/>
    <dgm:cxn modelId="{E9A720D3-1208-47A6-A402-484D140C6A63}" type="presParOf" srcId="{A50B0987-9E97-4D30-88C6-FF97C2314A18}" destId="{FF46B0E2-6715-42F1-B43A-8DCC7F914701}" srcOrd="0" destOrd="0" presId="urn:microsoft.com/office/officeart/2018/5/layout/IconLeafLabelList"/>
    <dgm:cxn modelId="{1F85F775-B9D8-4271-8A07-62ACE02E90AB}" type="presParOf" srcId="{FF46B0E2-6715-42F1-B43A-8DCC7F914701}" destId="{21AFF566-9F25-48A2-8EF4-7A911B602B0C}" srcOrd="0" destOrd="0" presId="urn:microsoft.com/office/officeart/2018/5/layout/IconLeafLabelList"/>
    <dgm:cxn modelId="{3FBED6F1-BB1A-4C98-9132-BFC47DC2827C}" type="presParOf" srcId="{FF46B0E2-6715-42F1-B43A-8DCC7F914701}" destId="{21614510-5939-472D-ABF3-7E328B479722}" srcOrd="1" destOrd="0" presId="urn:microsoft.com/office/officeart/2018/5/layout/IconLeafLabelList"/>
    <dgm:cxn modelId="{8954C2B8-A33E-4830-BD48-D82420BC48BA}" type="presParOf" srcId="{FF46B0E2-6715-42F1-B43A-8DCC7F914701}" destId="{BD8DF9A3-54AC-43E1-92CA-D0CC13520B0A}" srcOrd="2" destOrd="0" presId="urn:microsoft.com/office/officeart/2018/5/layout/IconLeafLabelList"/>
    <dgm:cxn modelId="{93CDCAE5-2D4C-4797-B271-7E2BDA7B3443}" type="presParOf" srcId="{FF46B0E2-6715-42F1-B43A-8DCC7F914701}" destId="{C9B5BC3C-4C55-4782-AE19-BCC1CACA579D}" srcOrd="3" destOrd="0" presId="urn:microsoft.com/office/officeart/2018/5/layout/IconLeafLabelList"/>
    <dgm:cxn modelId="{1A713B1A-586A-46CF-8D95-0B5FDA99B0E1}" type="presParOf" srcId="{A50B0987-9E97-4D30-88C6-FF97C2314A18}" destId="{200772D5-1CA4-4968-A7FB-AB8C92D3DED0}" srcOrd="1" destOrd="0" presId="urn:microsoft.com/office/officeart/2018/5/layout/IconLeafLabelList"/>
    <dgm:cxn modelId="{D73DE9ED-C649-41A0-B608-A8DC4EF63784}" type="presParOf" srcId="{A50B0987-9E97-4D30-88C6-FF97C2314A18}" destId="{57850B81-FD62-4EBF-AD99-C0373AFD7CCE}" srcOrd="2" destOrd="0" presId="urn:microsoft.com/office/officeart/2018/5/layout/IconLeafLabelList"/>
    <dgm:cxn modelId="{B52639E7-30DC-4ACB-906C-F6148AE2D750}" type="presParOf" srcId="{57850B81-FD62-4EBF-AD99-C0373AFD7CCE}" destId="{E974BDBC-B9B5-4347-9681-4B0557855330}" srcOrd="0" destOrd="0" presId="urn:microsoft.com/office/officeart/2018/5/layout/IconLeafLabelList"/>
    <dgm:cxn modelId="{61DC0C28-94A4-486A-9E33-0CDB258E2347}" type="presParOf" srcId="{57850B81-FD62-4EBF-AD99-C0373AFD7CCE}" destId="{F36E7DCA-F3E6-40A2-8EB7-7096C73C06D5}" srcOrd="1" destOrd="0" presId="urn:microsoft.com/office/officeart/2018/5/layout/IconLeafLabelList"/>
    <dgm:cxn modelId="{017117D9-9698-4851-B99A-DA40E8E2951E}" type="presParOf" srcId="{57850B81-FD62-4EBF-AD99-C0373AFD7CCE}" destId="{A94A9D23-07F4-4CB3-AFED-AB99EC022448}" srcOrd="2" destOrd="0" presId="urn:microsoft.com/office/officeart/2018/5/layout/IconLeafLabelList"/>
    <dgm:cxn modelId="{E29C91F2-03A0-4205-9474-E44016FEE01B}" type="presParOf" srcId="{57850B81-FD62-4EBF-AD99-C0373AFD7CCE}" destId="{1DF2079D-5CDF-4B9F-B630-19CDA02E01CE}" srcOrd="3" destOrd="0" presId="urn:microsoft.com/office/officeart/2018/5/layout/IconLeafLabelList"/>
    <dgm:cxn modelId="{D6E381F2-85E3-4686-9875-E084795FA5A7}" type="presParOf" srcId="{A50B0987-9E97-4D30-88C6-FF97C2314A18}" destId="{50EA3A8F-5B8B-4F87-A0BC-E5E76DC1D0F2}" srcOrd="3" destOrd="0" presId="urn:microsoft.com/office/officeart/2018/5/layout/IconLeafLabelList"/>
    <dgm:cxn modelId="{5E0E20FC-6585-43F9-93F5-9A960EDDE729}" type="presParOf" srcId="{A50B0987-9E97-4D30-88C6-FF97C2314A18}" destId="{22DD4329-1834-4765-986E-2AF32AD5E771}" srcOrd="4" destOrd="0" presId="urn:microsoft.com/office/officeart/2018/5/layout/IconLeafLabelList"/>
    <dgm:cxn modelId="{508A6768-69F2-40F2-842C-63ED453BEAC5}" type="presParOf" srcId="{22DD4329-1834-4765-986E-2AF32AD5E771}" destId="{8569F9D0-CDE4-4807-9656-AF9AD58D00A4}" srcOrd="0" destOrd="0" presId="urn:microsoft.com/office/officeart/2018/5/layout/IconLeafLabelList"/>
    <dgm:cxn modelId="{C85FFB3A-A0CF-4083-8FB2-EADB20963658}" type="presParOf" srcId="{22DD4329-1834-4765-986E-2AF32AD5E771}" destId="{25A220C4-DD17-478C-97FA-312211D0DD80}" srcOrd="1" destOrd="0" presId="urn:microsoft.com/office/officeart/2018/5/layout/IconLeafLabelList"/>
    <dgm:cxn modelId="{DFE5BBFF-0E3E-4F66-8CF2-B0F8CBDCB69E}" type="presParOf" srcId="{22DD4329-1834-4765-986E-2AF32AD5E771}" destId="{AF576499-749E-4B24-BE30-C5FEA6046C98}" srcOrd="2" destOrd="0" presId="urn:microsoft.com/office/officeart/2018/5/layout/IconLeafLabelList"/>
    <dgm:cxn modelId="{E59A1508-0481-4060-BCAF-F8FAC0589FF6}" type="presParOf" srcId="{22DD4329-1834-4765-986E-2AF32AD5E771}" destId="{301F0989-C9CD-4E0C-A0F2-A7504FAF759D}" srcOrd="3" destOrd="0" presId="urn:microsoft.com/office/officeart/2018/5/layout/IconLeafLabelList"/>
    <dgm:cxn modelId="{08EA6043-95CC-45C3-BEA1-A82E909DEBDB}" type="presParOf" srcId="{A50B0987-9E97-4D30-88C6-FF97C2314A18}" destId="{3EDE5C7D-5194-4F53-8A30-EADBF476F340}" srcOrd="5" destOrd="0" presId="urn:microsoft.com/office/officeart/2018/5/layout/IconLeafLabelList"/>
    <dgm:cxn modelId="{E635754B-8E8A-470C-A4EE-1449F84A5D63}" type="presParOf" srcId="{A50B0987-9E97-4D30-88C6-FF97C2314A18}" destId="{99BBEEAE-B91E-4FDB-AD1B-1DC85BBF9BF0}" srcOrd="6" destOrd="0" presId="urn:microsoft.com/office/officeart/2018/5/layout/IconLeafLabelList"/>
    <dgm:cxn modelId="{201E105D-8CD6-4857-9687-4919D584D12E}" type="presParOf" srcId="{99BBEEAE-B91E-4FDB-AD1B-1DC85BBF9BF0}" destId="{73C1C95D-E112-4B72-9CF3-7A8E73669E2E}" srcOrd="0" destOrd="0" presId="urn:microsoft.com/office/officeart/2018/5/layout/IconLeafLabelList"/>
    <dgm:cxn modelId="{AF9B5AB8-18A1-40C8-8A44-0923F0DF2FD1}" type="presParOf" srcId="{99BBEEAE-B91E-4FDB-AD1B-1DC85BBF9BF0}" destId="{92637B90-DD14-4F7E-BEE5-6EDEE972C79E}" srcOrd="1" destOrd="0" presId="urn:microsoft.com/office/officeart/2018/5/layout/IconLeafLabelList"/>
    <dgm:cxn modelId="{729932D9-BE69-4B04-A171-297CAABF9F50}" type="presParOf" srcId="{99BBEEAE-B91E-4FDB-AD1B-1DC85BBF9BF0}" destId="{A740B22F-3C8D-4AE5-9DDF-97A2FFF256AE}" srcOrd="2" destOrd="0" presId="urn:microsoft.com/office/officeart/2018/5/layout/IconLeafLabelList"/>
    <dgm:cxn modelId="{E8CAA118-AEFD-4490-B0ED-C99D010CB38F}" type="presParOf" srcId="{99BBEEAE-B91E-4FDB-AD1B-1DC85BBF9BF0}" destId="{177FBF49-951B-4F50-B1ED-0C1648715C0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A7C5E9-FDC9-43FD-9D1B-E84A05095EA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8CBC5B37-5BE9-4791-8E5D-61F5FABF7691}">
      <dgm:prSet/>
      <dgm:spPr/>
      <dgm:t>
        <a:bodyPr/>
        <a:lstStyle/>
        <a:p>
          <a:r>
            <a:rPr lang="en-US"/>
            <a:t>1. User tries to access a protected page</a:t>
          </a:r>
          <a:endParaRPr lang="en-US" dirty="0"/>
        </a:p>
      </dgm:t>
    </dgm:pt>
    <dgm:pt modelId="{C605F696-13FB-4BEE-A3B1-32318AAE6D09}" type="parTrans" cxnId="{05F78D5A-2C01-43CF-B99F-CB3ACD584490}">
      <dgm:prSet/>
      <dgm:spPr/>
      <dgm:t>
        <a:bodyPr/>
        <a:lstStyle/>
        <a:p>
          <a:endParaRPr lang="en-US"/>
        </a:p>
      </dgm:t>
    </dgm:pt>
    <dgm:pt modelId="{2BA1778B-D2BB-4032-8C3E-B6045CE14DE6}" type="sibTrans" cxnId="{05F78D5A-2C01-43CF-B99F-CB3ACD584490}">
      <dgm:prSet/>
      <dgm:spPr/>
      <dgm:t>
        <a:bodyPr/>
        <a:lstStyle/>
        <a:p>
          <a:endParaRPr lang="en-US"/>
        </a:p>
      </dgm:t>
    </dgm:pt>
    <dgm:pt modelId="{8A4343AB-0CC0-4140-ABBA-4BB0B35EF969}">
      <dgm:prSet/>
      <dgm:spPr/>
      <dgm:t>
        <a:bodyPr/>
        <a:lstStyle/>
        <a:p>
          <a:r>
            <a:rPr lang="en-US"/>
            <a:t>2. Check if user is authenticated via Supabase</a:t>
          </a:r>
          <a:endParaRPr lang="en-US" dirty="0"/>
        </a:p>
      </dgm:t>
    </dgm:pt>
    <dgm:pt modelId="{7907A639-3AD8-447A-8C2A-CAA6097F7369}" type="parTrans" cxnId="{BF22CAC7-5EA9-4847-95BA-B53F3BA86C42}">
      <dgm:prSet/>
      <dgm:spPr/>
      <dgm:t>
        <a:bodyPr/>
        <a:lstStyle/>
        <a:p>
          <a:endParaRPr lang="en-US"/>
        </a:p>
      </dgm:t>
    </dgm:pt>
    <dgm:pt modelId="{946D8625-845C-4A51-80DC-6377C4ADF38C}" type="sibTrans" cxnId="{BF22CAC7-5EA9-4847-95BA-B53F3BA86C42}">
      <dgm:prSet/>
      <dgm:spPr/>
      <dgm:t>
        <a:bodyPr/>
        <a:lstStyle/>
        <a:p>
          <a:endParaRPr lang="en-US"/>
        </a:p>
      </dgm:t>
    </dgm:pt>
    <dgm:pt modelId="{B844EF0F-4B56-4AB0-A77A-B63EE7F761E8}">
      <dgm:prSet/>
      <dgm:spPr/>
      <dgm:t>
        <a:bodyPr/>
        <a:lstStyle/>
        <a:p>
          <a:r>
            <a:rPr lang="en-US"/>
            <a:t>3. If authenticated, allow access</a:t>
          </a:r>
          <a:endParaRPr lang="en-US" dirty="0"/>
        </a:p>
      </dgm:t>
    </dgm:pt>
    <dgm:pt modelId="{2C950E27-4B92-4FFF-ACD2-274D532A91A3}" type="parTrans" cxnId="{236FC0CF-443D-4949-A744-9D5D98AD80FF}">
      <dgm:prSet/>
      <dgm:spPr/>
      <dgm:t>
        <a:bodyPr/>
        <a:lstStyle/>
        <a:p>
          <a:endParaRPr lang="en-US"/>
        </a:p>
      </dgm:t>
    </dgm:pt>
    <dgm:pt modelId="{399FE746-DC36-4E6C-B0C1-8CCCCF3DDDE6}" type="sibTrans" cxnId="{236FC0CF-443D-4949-A744-9D5D98AD80FF}">
      <dgm:prSet/>
      <dgm:spPr/>
      <dgm:t>
        <a:bodyPr/>
        <a:lstStyle/>
        <a:p>
          <a:endParaRPr lang="en-US"/>
        </a:p>
      </dgm:t>
    </dgm:pt>
    <dgm:pt modelId="{2C07B081-470C-4311-AB98-57FD0892C06B}">
      <dgm:prSet/>
      <dgm:spPr/>
      <dgm:t>
        <a:bodyPr/>
        <a:lstStyle/>
        <a:p>
          <a:r>
            <a:rPr lang="en-US"/>
            <a:t>4. If not, redirect to login page</a:t>
          </a:r>
          <a:endParaRPr lang="en-US" dirty="0"/>
        </a:p>
      </dgm:t>
    </dgm:pt>
    <dgm:pt modelId="{3012A3C4-8DF6-4740-AF1B-426CD133F657}" type="parTrans" cxnId="{89759415-E6EB-4B6C-B5A4-79F2CBA5529C}">
      <dgm:prSet/>
      <dgm:spPr/>
      <dgm:t>
        <a:bodyPr/>
        <a:lstStyle/>
        <a:p>
          <a:endParaRPr lang="en-US"/>
        </a:p>
      </dgm:t>
    </dgm:pt>
    <dgm:pt modelId="{D4DC5B74-9A9B-4CF9-886A-24D3D756E234}" type="sibTrans" cxnId="{89759415-E6EB-4B6C-B5A4-79F2CBA5529C}">
      <dgm:prSet/>
      <dgm:spPr/>
      <dgm:t>
        <a:bodyPr/>
        <a:lstStyle/>
        <a:p>
          <a:endParaRPr lang="en-US"/>
        </a:p>
      </dgm:t>
    </dgm:pt>
    <dgm:pt modelId="{CC61EF60-642F-4633-ADB5-B51CDFF3A45D}" type="pres">
      <dgm:prSet presAssocID="{D2A7C5E9-FDC9-43FD-9D1B-E84A05095EAE}" presName="linear" presStyleCnt="0">
        <dgm:presLayoutVars>
          <dgm:dir/>
          <dgm:animLvl val="lvl"/>
          <dgm:resizeHandles val="exact"/>
        </dgm:presLayoutVars>
      </dgm:prSet>
      <dgm:spPr/>
    </dgm:pt>
    <dgm:pt modelId="{517FEDAD-72BF-4A5E-A73E-DCCA408BD9FC}" type="pres">
      <dgm:prSet presAssocID="{8CBC5B37-5BE9-4791-8E5D-61F5FABF7691}" presName="parentLin" presStyleCnt="0"/>
      <dgm:spPr/>
    </dgm:pt>
    <dgm:pt modelId="{773BB03D-4E65-4A4B-B8B0-FE1F9B606BA9}" type="pres">
      <dgm:prSet presAssocID="{8CBC5B37-5BE9-4791-8E5D-61F5FABF7691}" presName="parentLeftMargin" presStyleLbl="node1" presStyleIdx="0" presStyleCnt="4"/>
      <dgm:spPr/>
    </dgm:pt>
    <dgm:pt modelId="{CCE4DB03-A893-4517-AD66-000BEBAE4106}" type="pres">
      <dgm:prSet presAssocID="{8CBC5B37-5BE9-4791-8E5D-61F5FABF7691}" presName="parentText" presStyleLbl="node1" presStyleIdx="0" presStyleCnt="4">
        <dgm:presLayoutVars>
          <dgm:chMax val="0"/>
          <dgm:bulletEnabled val="1"/>
        </dgm:presLayoutVars>
      </dgm:prSet>
      <dgm:spPr/>
    </dgm:pt>
    <dgm:pt modelId="{ABCB1C33-B6F8-4281-8475-B67A2B732FEE}" type="pres">
      <dgm:prSet presAssocID="{8CBC5B37-5BE9-4791-8E5D-61F5FABF7691}" presName="negativeSpace" presStyleCnt="0"/>
      <dgm:spPr/>
    </dgm:pt>
    <dgm:pt modelId="{59309DD7-60EA-4AEE-B2F5-F3549D22EBAC}" type="pres">
      <dgm:prSet presAssocID="{8CBC5B37-5BE9-4791-8E5D-61F5FABF7691}" presName="childText" presStyleLbl="conFgAcc1" presStyleIdx="0" presStyleCnt="4">
        <dgm:presLayoutVars>
          <dgm:bulletEnabled val="1"/>
        </dgm:presLayoutVars>
      </dgm:prSet>
      <dgm:spPr/>
    </dgm:pt>
    <dgm:pt modelId="{84E4F8A2-9D3F-4933-836E-AA2E0731D608}" type="pres">
      <dgm:prSet presAssocID="{2BA1778B-D2BB-4032-8C3E-B6045CE14DE6}" presName="spaceBetweenRectangles" presStyleCnt="0"/>
      <dgm:spPr/>
    </dgm:pt>
    <dgm:pt modelId="{A21114A7-BECE-4658-BA4F-2CFF467D7AFC}" type="pres">
      <dgm:prSet presAssocID="{8A4343AB-0CC0-4140-ABBA-4BB0B35EF969}" presName="parentLin" presStyleCnt="0"/>
      <dgm:spPr/>
    </dgm:pt>
    <dgm:pt modelId="{93E87174-D437-41DF-9CDA-9409F93EB9ED}" type="pres">
      <dgm:prSet presAssocID="{8A4343AB-0CC0-4140-ABBA-4BB0B35EF969}" presName="parentLeftMargin" presStyleLbl="node1" presStyleIdx="0" presStyleCnt="4"/>
      <dgm:spPr/>
    </dgm:pt>
    <dgm:pt modelId="{1A2D80A2-CAE8-4BE1-AF5A-BDEA74705A40}" type="pres">
      <dgm:prSet presAssocID="{8A4343AB-0CC0-4140-ABBA-4BB0B35EF969}" presName="parentText" presStyleLbl="node1" presStyleIdx="1" presStyleCnt="4">
        <dgm:presLayoutVars>
          <dgm:chMax val="0"/>
          <dgm:bulletEnabled val="1"/>
        </dgm:presLayoutVars>
      </dgm:prSet>
      <dgm:spPr/>
    </dgm:pt>
    <dgm:pt modelId="{CFF9377A-13D9-4896-A9B6-48F5551C22A8}" type="pres">
      <dgm:prSet presAssocID="{8A4343AB-0CC0-4140-ABBA-4BB0B35EF969}" presName="negativeSpace" presStyleCnt="0"/>
      <dgm:spPr/>
    </dgm:pt>
    <dgm:pt modelId="{C1874643-CA52-4738-804F-4E9CFEFA14A1}" type="pres">
      <dgm:prSet presAssocID="{8A4343AB-0CC0-4140-ABBA-4BB0B35EF969}" presName="childText" presStyleLbl="conFgAcc1" presStyleIdx="1" presStyleCnt="4">
        <dgm:presLayoutVars>
          <dgm:bulletEnabled val="1"/>
        </dgm:presLayoutVars>
      </dgm:prSet>
      <dgm:spPr/>
    </dgm:pt>
    <dgm:pt modelId="{236DD379-DB70-4D6F-8401-766449A7DB3D}" type="pres">
      <dgm:prSet presAssocID="{946D8625-845C-4A51-80DC-6377C4ADF38C}" presName="spaceBetweenRectangles" presStyleCnt="0"/>
      <dgm:spPr/>
    </dgm:pt>
    <dgm:pt modelId="{93824BBE-AC36-49A9-A797-B41C2787E065}" type="pres">
      <dgm:prSet presAssocID="{B844EF0F-4B56-4AB0-A77A-B63EE7F761E8}" presName="parentLin" presStyleCnt="0"/>
      <dgm:spPr/>
    </dgm:pt>
    <dgm:pt modelId="{BCB9291C-73BB-4995-90F3-5FD514CA3D27}" type="pres">
      <dgm:prSet presAssocID="{B844EF0F-4B56-4AB0-A77A-B63EE7F761E8}" presName="parentLeftMargin" presStyleLbl="node1" presStyleIdx="1" presStyleCnt="4"/>
      <dgm:spPr/>
    </dgm:pt>
    <dgm:pt modelId="{1A837CBD-B708-45B3-82CE-4B0B952AB946}" type="pres">
      <dgm:prSet presAssocID="{B844EF0F-4B56-4AB0-A77A-B63EE7F761E8}" presName="parentText" presStyleLbl="node1" presStyleIdx="2" presStyleCnt="4">
        <dgm:presLayoutVars>
          <dgm:chMax val="0"/>
          <dgm:bulletEnabled val="1"/>
        </dgm:presLayoutVars>
      </dgm:prSet>
      <dgm:spPr/>
    </dgm:pt>
    <dgm:pt modelId="{54977F63-A9BB-4470-897E-9B2D32FBF653}" type="pres">
      <dgm:prSet presAssocID="{B844EF0F-4B56-4AB0-A77A-B63EE7F761E8}" presName="negativeSpace" presStyleCnt="0"/>
      <dgm:spPr/>
    </dgm:pt>
    <dgm:pt modelId="{11FFB4A3-4DAE-474C-9D7F-98F2ED7EEB38}" type="pres">
      <dgm:prSet presAssocID="{B844EF0F-4B56-4AB0-A77A-B63EE7F761E8}" presName="childText" presStyleLbl="conFgAcc1" presStyleIdx="2" presStyleCnt="4">
        <dgm:presLayoutVars>
          <dgm:bulletEnabled val="1"/>
        </dgm:presLayoutVars>
      </dgm:prSet>
      <dgm:spPr/>
    </dgm:pt>
    <dgm:pt modelId="{5E0606B2-7611-416D-BB56-33089F1861E2}" type="pres">
      <dgm:prSet presAssocID="{399FE746-DC36-4E6C-B0C1-8CCCCF3DDDE6}" presName="spaceBetweenRectangles" presStyleCnt="0"/>
      <dgm:spPr/>
    </dgm:pt>
    <dgm:pt modelId="{D5C76CFA-986F-431F-8E8A-B62BB9F3AD46}" type="pres">
      <dgm:prSet presAssocID="{2C07B081-470C-4311-AB98-57FD0892C06B}" presName="parentLin" presStyleCnt="0"/>
      <dgm:spPr/>
    </dgm:pt>
    <dgm:pt modelId="{6A6ACFC6-0AB3-42D0-AE5C-28C73647F433}" type="pres">
      <dgm:prSet presAssocID="{2C07B081-470C-4311-AB98-57FD0892C06B}" presName="parentLeftMargin" presStyleLbl="node1" presStyleIdx="2" presStyleCnt="4"/>
      <dgm:spPr/>
    </dgm:pt>
    <dgm:pt modelId="{3BE38DA7-6461-4F1B-9ECB-2ECC0858895E}" type="pres">
      <dgm:prSet presAssocID="{2C07B081-470C-4311-AB98-57FD0892C06B}" presName="parentText" presStyleLbl="node1" presStyleIdx="3" presStyleCnt="4">
        <dgm:presLayoutVars>
          <dgm:chMax val="0"/>
          <dgm:bulletEnabled val="1"/>
        </dgm:presLayoutVars>
      </dgm:prSet>
      <dgm:spPr/>
    </dgm:pt>
    <dgm:pt modelId="{485A9B02-290F-426E-9DFD-ED437908220B}" type="pres">
      <dgm:prSet presAssocID="{2C07B081-470C-4311-AB98-57FD0892C06B}" presName="negativeSpace" presStyleCnt="0"/>
      <dgm:spPr/>
    </dgm:pt>
    <dgm:pt modelId="{2DFCFCB8-D72B-4856-974A-51D87E02299B}" type="pres">
      <dgm:prSet presAssocID="{2C07B081-470C-4311-AB98-57FD0892C06B}" presName="childText" presStyleLbl="conFgAcc1" presStyleIdx="3" presStyleCnt="4">
        <dgm:presLayoutVars>
          <dgm:bulletEnabled val="1"/>
        </dgm:presLayoutVars>
      </dgm:prSet>
      <dgm:spPr/>
    </dgm:pt>
  </dgm:ptLst>
  <dgm:cxnLst>
    <dgm:cxn modelId="{2153700A-CA77-4065-80AF-D3329C963354}" type="presOf" srcId="{2C07B081-470C-4311-AB98-57FD0892C06B}" destId="{6A6ACFC6-0AB3-42D0-AE5C-28C73647F433}" srcOrd="0" destOrd="0" presId="urn:microsoft.com/office/officeart/2005/8/layout/list1"/>
    <dgm:cxn modelId="{89759415-E6EB-4B6C-B5A4-79F2CBA5529C}" srcId="{D2A7C5E9-FDC9-43FD-9D1B-E84A05095EAE}" destId="{2C07B081-470C-4311-AB98-57FD0892C06B}" srcOrd="3" destOrd="0" parTransId="{3012A3C4-8DF6-4740-AF1B-426CD133F657}" sibTransId="{D4DC5B74-9A9B-4CF9-886A-24D3D756E234}"/>
    <dgm:cxn modelId="{05F78D5A-2C01-43CF-B99F-CB3ACD584490}" srcId="{D2A7C5E9-FDC9-43FD-9D1B-E84A05095EAE}" destId="{8CBC5B37-5BE9-4791-8E5D-61F5FABF7691}" srcOrd="0" destOrd="0" parTransId="{C605F696-13FB-4BEE-A3B1-32318AAE6D09}" sibTransId="{2BA1778B-D2BB-4032-8C3E-B6045CE14DE6}"/>
    <dgm:cxn modelId="{F1956594-E389-4A34-9981-1AC92CD9DDF8}" type="presOf" srcId="{D2A7C5E9-FDC9-43FD-9D1B-E84A05095EAE}" destId="{CC61EF60-642F-4633-ADB5-B51CDFF3A45D}" srcOrd="0" destOrd="0" presId="urn:microsoft.com/office/officeart/2005/8/layout/list1"/>
    <dgm:cxn modelId="{D7C84D97-978C-41A7-A5A0-88B63D89397F}" type="presOf" srcId="{B844EF0F-4B56-4AB0-A77A-B63EE7F761E8}" destId="{1A837CBD-B708-45B3-82CE-4B0B952AB946}" srcOrd="1" destOrd="0" presId="urn:microsoft.com/office/officeart/2005/8/layout/list1"/>
    <dgm:cxn modelId="{4E75CABB-3327-440A-A453-60D5A2E52EEF}" type="presOf" srcId="{B844EF0F-4B56-4AB0-A77A-B63EE7F761E8}" destId="{BCB9291C-73BB-4995-90F3-5FD514CA3D27}" srcOrd="0" destOrd="0" presId="urn:microsoft.com/office/officeart/2005/8/layout/list1"/>
    <dgm:cxn modelId="{3DB0B2BD-76FE-424A-8EF9-CAF7FEC143FA}" type="presOf" srcId="{8CBC5B37-5BE9-4791-8E5D-61F5FABF7691}" destId="{CCE4DB03-A893-4517-AD66-000BEBAE4106}" srcOrd="1" destOrd="0" presId="urn:microsoft.com/office/officeart/2005/8/layout/list1"/>
    <dgm:cxn modelId="{F51281C6-8073-46DE-92B3-9CFC2230F5EC}" type="presOf" srcId="{8A4343AB-0CC0-4140-ABBA-4BB0B35EF969}" destId="{93E87174-D437-41DF-9CDA-9409F93EB9ED}" srcOrd="0" destOrd="0" presId="urn:microsoft.com/office/officeart/2005/8/layout/list1"/>
    <dgm:cxn modelId="{BF22CAC7-5EA9-4847-95BA-B53F3BA86C42}" srcId="{D2A7C5E9-FDC9-43FD-9D1B-E84A05095EAE}" destId="{8A4343AB-0CC0-4140-ABBA-4BB0B35EF969}" srcOrd="1" destOrd="0" parTransId="{7907A639-3AD8-447A-8C2A-CAA6097F7369}" sibTransId="{946D8625-845C-4A51-80DC-6377C4ADF38C}"/>
    <dgm:cxn modelId="{236FC0CF-443D-4949-A744-9D5D98AD80FF}" srcId="{D2A7C5E9-FDC9-43FD-9D1B-E84A05095EAE}" destId="{B844EF0F-4B56-4AB0-A77A-B63EE7F761E8}" srcOrd="2" destOrd="0" parTransId="{2C950E27-4B92-4FFF-ACD2-274D532A91A3}" sibTransId="{399FE746-DC36-4E6C-B0C1-8CCCCF3DDDE6}"/>
    <dgm:cxn modelId="{5E08EDE9-A634-4EAB-86B9-5AAB88DE230C}" type="presOf" srcId="{2C07B081-470C-4311-AB98-57FD0892C06B}" destId="{3BE38DA7-6461-4F1B-9ECB-2ECC0858895E}" srcOrd="1" destOrd="0" presId="urn:microsoft.com/office/officeart/2005/8/layout/list1"/>
    <dgm:cxn modelId="{42206DEE-A90D-46CA-9624-4AF262F113D1}" type="presOf" srcId="{8CBC5B37-5BE9-4791-8E5D-61F5FABF7691}" destId="{773BB03D-4E65-4A4B-B8B0-FE1F9B606BA9}" srcOrd="0" destOrd="0" presId="urn:microsoft.com/office/officeart/2005/8/layout/list1"/>
    <dgm:cxn modelId="{24D06BF8-8EA4-4E19-8B97-0FE94A14CA94}" type="presOf" srcId="{8A4343AB-0CC0-4140-ABBA-4BB0B35EF969}" destId="{1A2D80A2-CAE8-4BE1-AF5A-BDEA74705A40}" srcOrd="1" destOrd="0" presId="urn:microsoft.com/office/officeart/2005/8/layout/list1"/>
    <dgm:cxn modelId="{5E91D0B4-4F32-4B83-8411-F5E9787AFA26}" type="presParOf" srcId="{CC61EF60-642F-4633-ADB5-B51CDFF3A45D}" destId="{517FEDAD-72BF-4A5E-A73E-DCCA408BD9FC}" srcOrd="0" destOrd="0" presId="urn:microsoft.com/office/officeart/2005/8/layout/list1"/>
    <dgm:cxn modelId="{8CE0C648-2733-4386-8974-6F03B6C7C402}" type="presParOf" srcId="{517FEDAD-72BF-4A5E-A73E-DCCA408BD9FC}" destId="{773BB03D-4E65-4A4B-B8B0-FE1F9B606BA9}" srcOrd="0" destOrd="0" presId="urn:microsoft.com/office/officeart/2005/8/layout/list1"/>
    <dgm:cxn modelId="{7C6BC186-8296-445B-840E-D41F8E6179E5}" type="presParOf" srcId="{517FEDAD-72BF-4A5E-A73E-DCCA408BD9FC}" destId="{CCE4DB03-A893-4517-AD66-000BEBAE4106}" srcOrd="1" destOrd="0" presId="urn:microsoft.com/office/officeart/2005/8/layout/list1"/>
    <dgm:cxn modelId="{EAD31497-E234-4860-BFD0-BC22D0A8117D}" type="presParOf" srcId="{CC61EF60-642F-4633-ADB5-B51CDFF3A45D}" destId="{ABCB1C33-B6F8-4281-8475-B67A2B732FEE}" srcOrd="1" destOrd="0" presId="urn:microsoft.com/office/officeart/2005/8/layout/list1"/>
    <dgm:cxn modelId="{A9E6C083-D599-4F34-98CD-0B6C599BAFEF}" type="presParOf" srcId="{CC61EF60-642F-4633-ADB5-B51CDFF3A45D}" destId="{59309DD7-60EA-4AEE-B2F5-F3549D22EBAC}" srcOrd="2" destOrd="0" presId="urn:microsoft.com/office/officeart/2005/8/layout/list1"/>
    <dgm:cxn modelId="{EBA04AA6-2562-4FA9-AF9F-59BE19A976F4}" type="presParOf" srcId="{CC61EF60-642F-4633-ADB5-B51CDFF3A45D}" destId="{84E4F8A2-9D3F-4933-836E-AA2E0731D608}" srcOrd="3" destOrd="0" presId="urn:microsoft.com/office/officeart/2005/8/layout/list1"/>
    <dgm:cxn modelId="{E33F02F1-1C98-4990-BE83-1BB073ED9F37}" type="presParOf" srcId="{CC61EF60-642F-4633-ADB5-B51CDFF3A45D}" destId="{A21114A7-BECE-4658-BA4F-2CFF467D7AFC}" srcOrd="4" destOrd="0" presId="urn:microsoft.com/office/officeart/2005/8/layout/list1"/>
    <dgm:cxn modelId="{2F443B6A-341B-4FF6-8964-1845FFF255D3}" type="presParOf" srcId="{A21114A7-BECE-4658-BA4F-2CFF467D7AFC}" destId="{93E87174-D437-41DF-9CDA-9409F93EB9ED}" srcOrd="0" destOrd="0" presId="urn:microsoft.com/office/officeart/2005/8/layout/list1"/>
    <dgm:cxn modelId="{9965AC20-D058-4933-8440-B7EE954D5C0C}" type="presParOf" srcId="{A21114A7-BECE-4658-BA4F-2CFF467D7AFC}" destId="{1A2D80A2-CAE8-4BE1-AF5A-BDEA74705A40}" srcOrd="1" destOrd="0" presId="urn:microsoft.com/office/officeart/2005/8/layout/list1"/>
    <dgm:cxn modelId="{D4C7E82E-8BC4-4C00-90BE-4083AE51C533}" type="presParOf" srcId="{CC61EF60-642F-4633-ADB5-B51CDFF3A45D}" destId="{CFF9377A-13D9-4896-A9B6-48F5551C22A8}" srcOrd="5" destOrd="0" presId="urn:microsoft.com/office/officeart/2005/8/layout/list1"/>
    <dgm:cxn modelId="{A177AC67-AFAE-41C2-B4BF-74D3AB25E2A1}" type="presParOf" srcId="{CC61EF60-642F-4633-ADB5-B51CDFF3A45D}" destId="{C1874643-CA52-4738-804F-4E9CFEFA14A1}" srcOrd="6" destOrd="0" presId="urn:microsoft.com/office/officeart/2005/8/layout/list1"/>
    <dgm:cxn modelId="{8C3FAC1D-6CAF-4663-93EA-3FB51C267510}" type="presParOf" srcId="{CC61EF60-642F-4633-ADB5-B51CDFF3A45D}" destId="{236DD379-DB70-4D6F-8401-766449A7DB3D}" srcOrd="7" destOrd="0" presId="urn:microsoft.com/office/officeart/2005/8/layout/list1"/>
    <dgm:cxn modelId="{898D4493-AAF0-4F27-9A68-5DED43D48D45}" type="presParOf" srcId="{CC61EF60-642F-4633-ADB5-B51CDFF3A45D}" destId="{93824BBE-AC36-49A9-A797-B41C2787E065}" srcOrd="8" destOrd="0" presId="urn:microsoft.com/office/officeart/2005/8/layout/list1"/>
    <dgm:cxn modelId="{06AC0CF0-4B21-4CAD-AEC7-1D9E7892D8EB}" type="presParOf" srcId="{93824BBE-AC36-49A9-A797-B41C2787E065}" destId="{BCB9291C-73BB-4995-90F3-5FD514CA3D27}" srcOrd="0" destOrd="0" presId="urn:microsoft.com/office/officeart/2005/8/layout/list1"/>
    <dgm:cxn modelId="{924D68DD-D811-4B87-A079-DE1F4CF2D29E}" type="presParOf" srcId="{93824BBE-AC36-49A9-A797-B41C2787E065}" destId="{1A837CBD-B708-45B3-82CE-4B0B952AB946}" srcOrd="1" destOrd="0" presId="urn:microsoft.com/office/officeart/2005/8/layout/list1"/>
    <dgm:cxn modelId="{27BE2C39-DA79-41FE-A272-AB52523CDD52}" type="presParOf" srcId="{CC61EF60-642F-4633-ADB5-B51CDFF3A45D}" destId="{54977F63-A9BB-4470-897E-9B2D32FBF653}" srcOrd="9" destOrd="0" presId="urn:microsoft.com/office/officeart/2005/8/layout/list1"/>
    <dgm:cxn modelId="{8AEF393A-5967-47C4-93A3-CCE30BCAE814}" type="presParOf" srcId="{CC61EF60-642F-4633-ADB5-B51CDFF3A45D}" destId="{11FFB4A3-4DAE-474C-9D7F-98F2ED7EEB38}" srcOrd="10" destOrd="0" presId="urn:microsoft.com/office/officeart/2005/8/layout/list1"/>
    <dgm:cxn modelId="{B075D387-AED8-4FCD-8DBD-2799FB8EA8E2}" type="presParOf" srcId="{CC61EF60-642F-4633-ADB5-B51CDFF3A45D}" destId="{5E0606B2-7611-416D-BB56-33089F1861E2}" srcOrd="11" destOrd="0" presId="urn:microsoft.com/office/officeart/2005/8/layout/list1"/>
    <dgm:cxn modelId="{894B7B1B-03DD-456E-99EE-47199B37D988}" type="presParOf" srcId="{CC61EF60-642F-4633-ADB5-B51CDFF3A45D}" destId="{D5C76CFA-986F-431F-8E8A-B62BB9F3AD46}" srcOrd="12" destOrd="0" presId="urn:microsoft.com/office/officeart/2005/8/layout/list1"/>
    <dgm:cxn modelId="{E223B911-81D2-4BCC-9131-594DBC93F558}" type="presParOf" srcId="{D5C76CFA-986F-431F-8E8A-B62BB9F3AD46}" destId="{6A6ACFC6-0AB3-42D0-AE5C-28C73647F433}" srcOrd="0" destOrd="0" presId="urn:microsoft.com/office/officeart/2005/8/layout/list1"/>
    <dgm:cxn modelId="{CD13FF52-E102-4A9D-8F5C-E6D48E3CDB00}" type="presParOf" srcId="{D5C76CFA-986F-431F-8E8A-B62BB9F3AD46}" destId="{3BE38DA7-6461-4F1B-9ECB-2ECC0858895E}" srcOrd="1" destOrd="0" presId="urn:microsoft.com/office/officeart/2005/8/layout/list1"/>
    <dgm:cxn modelId="{96064818-3734-4F05-9360-F919B32786FC}" type="presParOf" srcId="{CC61EF60-642F-4633-ADB5-B51CDFF3A45D}" destId="{485A9B02-290F-426E-9DFD-ED437908220B}" srcOrd="13" destOrd="0" presId="urn:microsoft.com/office/officeart/2005/8/layout/list1"/>
    <dgm:cxn modelId="{CA2CB13B-3053-491C-996E-28E55EF47252}" type="presParOf" srcId="{CC61EF60-642F-4633-ADB5-B51CDFF3A45D}" destId="{2DFCFCB8-D72B-4856-974A-51D87E02299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F81669-6CEF-465F-AF5D-7BE21A7AFBE7}" type="doc">
      <dgm:prSet loTypeId="urn:microsoft.com/office/officeart/2016/7/layout/HorizontalActionList" loCatId="List" qsTypeId="urn:microsoft.com/office/officeart/2005/8/quickstyle/simple1" qsCatId="simple" csTypeId="urn:microsoft.com/office/officeart/2005/8/colors/colorful2" csCatId="colorful"/>
      <dgm:spPr/>
      <dgm:t>
        <a:bodyPr/>
        <a:lstStyle/>
        <a:p>
          <a:endParaRPr lang="en-US"/>
        </a:p>
      </dgm:t>
    </dgm:pt>
    <dgm:pt modelId="{2BD3CB09-D36A-41C1-8CA2-1E45EAE27A89}">
      <dgm:prSet/>
      <dgm:spPr/>
      <dgm:t>
        <a:bodyPr/>
        <a:lstStyle/>
        <a:p>
          <a:r>
            <a:rPr lang="en-US"/>
            <a:t>Check</a:t>
          </a:r>
        </a:p>
      </dgm:t>
    </dgm:pt>
    <dgm:pt modelId="{64D66AFE-65D6-4DBB-8FF3-D539B051E65F}" type="parTrans" cxnId="{2AB430ED-2BF5-4AF8-B591-FE3442279E16}">
      <dgm:prSet/>
      <dgm:spPr/>
      <dgm:t>
        <a:bodyPr/>
        <a:lstStyle/>
        <a:p>
          <a:endParaRPr lang="en-US"/>
        </a:p>
      </dgm:t>
    </dgm:pt>
    <dgm:pt modelId="{AC87F675-F533-4CDF-AB15-F118C2711A02}" type="sibTrans" cxnId="{2AB430ED-2BF5-4AF8-B591-FE3442279E16}">
      <dgm:prSet/>
      <dgm:spPr/>
      <dgm:t>
        <a:bodyPr/>
        <a:lstStyle/>
        <a:p>
          <a:endParaRPr lang="en-US"/>
        </a:p>
      </dgm:t>
    </dgm:pt>
    <dgm:pt modelId="{FB3EFC61-3E4E-4B44-BA25-F12196FE663D}">
      <dgm:prSet/>
      <dgm:spPr/>
      <dgm:t>
        <a:bodyPr/>
        <a:lstStyle/>
        <a:p>
          <a:r>
            <a:rPr lang="en-US"/>
            <a:t>Always check authentication on the server (`+</a:t>
          </a:r>
          <a:r>
            <a:rPr lang="en-US" dirty="0"/>
            <a:t>page.server.js`)</a:t>
          </a:r>
        </a:p>
      </dgm:t>
    </dgm:pt>
    <dgm:pt modelId="{905D6EAB-923C-4445-BA1B-2ADDF579802A}" type="parTrans" cxnId="{50C7DCBF-4D3E-4B8E-8BDD-0F69737E2F91}">
      <dgm:prSet/>
      <dgm:spPr/>
      <dgm:t>
        <a:bodyPr/>
        <a:lstStyle/>
        <a:p>
          <a:endParaRPr lang="en-US"/>
        </a:p>
      </dgm:t>
    </dgm:pt>
    <dgm:pt modelId="{A9B9A318-C036-410D-9DFF-A6DF04D9FB9D}" type="sibTrans" cxnId="{50C7DCBF-4D3E-4B8E-8BDD-0F69737E2F91}">
      <dgm:prSet/>
      <dgm:spPr/>
      <dgm:t>
        <a:bodyPr/>
        <a:lstStyle/>
        <a:p>
          <a:endParaRPr lang="en-US"/>
        </a:p>
      </dgm:t>
    </dgm:pt>
    <dgm:pt modelId="{34801E7D-769F-4E4A-BF16-4BE8D8D3DCB6}">
      <dgm:prSet/>
      <dgm:spPr/>
      <dgm:t>
        <a:bodyPr/>
        <a:lstStyle/>
        <a:p>
          <a:r>
            <a:rPr lang="en-US"/>
            <a:t>Redirect</a:t>
          </a:r>
        </a:p>
      </dgm:t>
    </dgm:pt>
    <dgm:pt modelId="{869BC1DE-9D64-46A9-B126-7B4A733DF7E2}" type="parTrans" cxnId="{D500A4A4-C442-44A8-ACCD-12A517AB1727}">
      <dgm:prSet/>
      <dgm:spPr/>
      <dgm:t>
        <a:bodyPr/>
        <a:lstStyle/>
        <a:p>
          <a:endParaRPr lang="en-US"/>
        </a:p>
      </dgm:t>
    </dgm:pt>
    <dgm:pt modelId="{AB9482A1-862F-412F-AC1E-FB9D3D44E4F9}" type="sibTrans" cxnId="{D500A4A4-C442-44A8-ACCD-12A517AB1727}">
      <dgm:prSet/>
      <dgm:spPr/>
      <dgm:t>
        <a:bodyPr/>
        <a:lstStyle/>
        <a:p>
          <a:endParaRPr lang="en-US"/>
        </a:p>
      </dgm:t>
    </dgm:pt>
    <dgm:pt modelId="{127550F5-DD66-4C67-9D39-2A39230CB067}">
      <dgm:prSet/>
      <dgm:spPr/>
      <dgm:t>
        <a:bodyPr/>
        <a:lstStyle/>
        <a:p>
          <a:r>
            <a:rPr lang="en-US"/>
            <a:t>Redirect unauthorized users to a login page</a:t>
          </a:r>
          <a:endParaRPr lang="en-US" dirty="0"/>
        </a:p>
      </dgm:t>
    </dgm:pt>
    <dgm:pt modelId="{89EFEF69-B0A9-40AB-A540-A1B08AEAAB0B}" type="parTrans" cxnId="{B32E12AE-57EB-4568-94FC-B598D2DB6F37}">
      <dgm:prSet/>
      <dgm:spPr/>
      <dgm:t>
        <a:bodyPr/>
        <a:lstStyle/>
        <a:p>
          <a:endParaRPr lang="en-US"/>
        </a:p>
      </dgm:t>
    </dgm:pt>
    <dgm:pt modelId="{C99B5BB6-F8A9-4F7F-874D-249E3608B374}" type="sibTrans" cxnId="{B32E12AE-57EB-4568-94FC-B598D2DB6F37}">
      <dgm:prSet/>
      <dgm:spPr/>
      <dgm:t>
        <a:bodyPr/>
        <a:lstStyle/>
        <a:p>
          <a:endParaRPr lang="en-US"/>
        </a:p>
      </dgm:t>
    </dgm:pt>
    <dgm:pt modelId="{09EE33BC-30B2-4C81-A027-9F603DB9AD7F}">
      <dgm:prSet/>
      <dgm:spPr/>
      <dgm:t>
        <a:bodyPr/>
        <a:lstStyle/>
        <a:p>
          <a:r>
            <a:rPr lang="en-US"/>
            <a:t>Use</a:t>
          </a:r>
        </a:p>
      </dgm:t>
    </dgm:pt>
    <dgm:pt modelId="{FED331E2-CB78-4D75-BD06-1E9074888BB4}" type="parTrans" cxnId="{C66FEE68-BAED-4165-B26D-E8497B8B2E27}">
      <dgm:prSet/>
      <dgm:spPr/>
      <dgm:t>
        <a:bodyPr/>
        <a:lstStyle/>
        <a:p>
          <a:endParaRPr lang="en-US"/>
        </a:p>
      </dgm:t>
    </dgm:pt>
    <dgm:pt modelId="{26E59AA2-E36C-4AE7-944A-29F60F80BB40}" type="sibTrans" cxnId="{C66FEE68-BAED-4165-B26D-E8497B8B2E27}">
      <dgm:prSet/>
      <dgm:spPr/>
      <dgm:t>
        <a:bodyPr/>
        <a:lstStyle/>
        <a:p>
          <a:endParaRPr lang="en-US"/>
        </a:p>
      </dgm:t>
    </dgm:pt>
    <dgm:pt modelId="{1F11EBF9-60A6-4AD5-8297-3A412F3CEC08}">
      <dgm:prSet/>
      <dgm:spPr/>
      <dgm:t>
        <a:bodyPr/>
        <a:lstStyle/>
        <a:p>
          <a:r>
            <a:rPr lang="en-US"/>
            <a:t>Use Supabase row-level security (RLS) for extra data protection</a:t>
          </a:r>
          <a:endParaRPr lang="en-US" dirty="0"/>
        </a:p>
      </dgm:t>
    </dgm:pt>
    <dgm:pt modelId="{046AF05E-5247-4B1E-9F05-E76C896447A2}" type="parTrans" cxnId="{68D83615-1BC4-4280-95A6-CB185940F7B7}">
      <dgm:prSet/>
      <dgm:spPr/>
      <dgm:t>
        <a:bodyPr/>
        <a:lstStyle/>
        <a:p>
          <a:endParaRPr lang="en-US"/>
        </a:p>
      </dgm:t>
    </dgm:pt>
    <dgm:pt modelId="{FFB25872-DF05-4A14-9BE1-EF7D29303AD1}" type="sibTrans" cxnId="{68D83615-1BC4-4280-95A6-CB185940F7B7}">
      <dgm:prSet/>
      <dgm:spPr/>
      <dgm:t>
        <a:bodyPr/>
        <a:lstStyle/>
        <a:p>
          <a:endParaRPr lang="en-US"/>
        </a:p>
      </dgm:t>
    </dgm:pt>
    <dgm:pt modelId="{03E4CD81-9F79-4A02-8E3A-218EB5E9E36A}">
      <dgm:prSet/>
      <dgm:spPr/>
      <dgm:t>
        <a:bodyPr/>
        <a:lstStyle/>
        <a:p>
          <a:r>
            <a:rPr lang="en-US"/>
            <a:t>Store</a:t>
          </a:r>
        </a:p>
      </dgm:t>
    </dgm:pt>
    <dgm:pt modelId="{402AC68D-D862-45D3-9F7A-E9791BF486F9}" type="parTrans" cxnId="{B5B28D1C-9912-42AF-B6A8-2911C224A742}">
      <dgm:prSet/>
      <dgm:spPr/>
      <dgm:t>
        <a:bodyPr/>
        <a:lstStyle/>
        <a:p>
          <a:endParaRPr lang="en-US"/>
        </a:p>
      </dgm:t>
    </dgm:pt>
    <dgm:pt modelId="{D45F39D9-9E6C-48DD-997B-424D7B5AA95B}" type="sibTrans" cxnId="{B5B28D1C-9912-42AF-B6A8-2911C224A742}">
      <dgm:prSet/>
      <dgm:spPr/>
      <dgm:t>
        <a:bodyPr/>
        <a:lstStyle/>
        <a:p>
          <a:endParaRPr lang="en-US"/>
        </a:p>
      </dgm:t>
    </dgm:pt>
    <dgm:pt modelId="{35EA4C3C-C7A8-4757-AF73-AED49A3FCAA7}">
      <dgm:prSet/>
      <dgm:spPr/>
      <dgm:t>
        <a:bodyPr/>
        <a:lstStyle/>
        <a:p>
          <a:r>
            <a:rPr lang="en-US"/>
            <a:t>Store session securely, avoid exposing JWT tokens in the frontend</a:t>
          </a:r>
          <a:endParaRPr lang="en-US" dirty="0"/>
        </a:p>
      </dgm:t>
    </dgm:pt>
    <dgm:pt modelId="{B8B7E9A2-5145-4294-80B4-92290B25B5EF}" type="parTrans" cxnId="{422481DF-8136-46AE-8971-256B7DA3E202}">
      <dgm:prSet/>
      <dgm:spPr/>
      <dgm:t>
        <a:bodyPr/>
        <a:lstStyle/>
        <a:p>
          <a:endParaRPr lang="en-US"/>
        </a:p>
      </dgm:t>
    </dgm:pt>
    <dgm:pt modelId="{E5647836-B9AF-4DBA-B558-AC29E98B24AC}" type="sibTrans" cxnId="{422481DF-8136-46AE-8971-256B7DA3E202}">
      <dgm:prSet/>
      <dgm:spPr/>
      <dgm:t>
        <a:bodyPr/>
        <a:lstStyle/>
        <a:p>
          <a:endParaRPr lang="en-US"/>
        </a:p>
      </dgm:t>
    </dgm:pt>
    <dgm:pt modelId="{DB81FA1E-50E9-4E93-B072-80EA8A523B01}" type="pres">
      <dgm:prSet presAssocID="{D3F81669-6CEF-465F-AF5D-7BE21A7AFBE7}" presName="Name0" presStyleCnt="0">
        <dgm:presLayoutVars>
          <dgm:dir/>
          <dgm:animLvl val="lvl"/>
          <dgm:resizeHandles val="exact"/>
        </dgm:presLayoutVars>
      </dgm:prSet>
      <dgm:spPr/>
    </dgm:pt>
    <dgm:pt modelId="{232E415D-C5F6-4D6B-9958-B3EEFE1ED781}" type="pres">
      <dgm:prSet presAssocID="{2BD3CB09-D36A-41C1-8CA2-1E45EAE27A89}" presName="composite" presStyleCnt="0"/>
      <dgm:spPr/>
    </dgm:pt>
    <dgm:pt modelId="{30D99CAD-D957-42C8-850C-43783C14A4E1}" type="pres">
      <dgm:prSet presAssocID="{2BD3CB09-D36A-41C1-8CA2-1E45EAE27A89}" presName="parTx" presStyleLbl="alignNode1" presStyleIdx="0" presStyleCnt="4">
        <dgm:presLayoutVars>
          <dgm:chMax val="0"/>
          <dgm:chPref val="0"/>
        </dgm:presLayoutVars>
      </dgm:prSet>
      <dgm:spPr/>
    </dgm:pt>
    <dgm:pt modelId="{58E56790-CD1D-4BAE-8E79-DF0C1A58C20D}" type="pres">
      <dgm:prSet presAssocID="{2BD3CB09-D36A-41C1-8CA2-1E45EAE27A89}" presName="desTx" presStyleLbl="alignAccFollowNode1" presStyleIdx="0" presStyleCnt="4">
        <dgm:presLayoutVars/>
      </dgm:prSet>
      <dgm:spPr/>
    </dgm:pt>
    <dgm:pt modelId="{5E55E740-0E34-4256-9F6C-2AB0134B141F}" type="pres">
      <dgm:prSet presAssocID="{AC87F675-F533-4CDF-AB15-F118C2711A02}" presName="space" presStyleCnt="0"/>
      <dgm:spPr/>
    </dgm:pt>
    <dgm:pt modelId="{1A98ECF2-03ED-4EE2-99CC-99E696A809AD}" type="pres">
      <dgm:prSet presAssocID="{34801E7D-769F-4E4A-BF16-4BE8D8D3DCB6}" presName="composite" presStyleCnt="0"/>
      <dgm:spPr/>
    </dgm:pt>
    <dgm:pt modelId="{75EB1338-EDCE-4DFF-9698-615B57EF3D6B}" type="pres">
      <dgm:prSet presAssocID="{34801E7D-769F-4E4A-BF16-4BE8D8D3DCB6}" presName="parTx" presStyleLbl="alignNode1" presStyleIdx="1" presStyleCnt="4">
        <dgm:presLayoutVars>
          <dgm:chMax val="0"/>
          <dgm:chPref val="0"/>
        </dgm:presLayoutVars>
      </dgm:prSet>
      <dgm:spPr/>
    </dgm:pt>
    <dgm:pt modelId="{8F079B68-4110-4676-BF13-8E6ADBBA518E}" type="pres">
      <dgm:prSet presAssocID="{34801E7D-769F-4E4A-BF16-4BE8D8D3DCB6}" presName="desTx" presStyleLbl="alignAccFollowNode1" presStyleIdx="1" presStyleCnt="4">
        <dgm:presLayoutVars/>
      </dgm:prSet>
      <dgm:spPr/>
    </dgm:pt>
    <dgm:pt modelId="{F5D641EF-07CB-4D18-B51B-7E73E2523613}" type="pres">
      <dgm:prSet presAssocID="{AB9482A1-862F-412F-AC1E-FB9D3D44E4F9}" presName="space" presStyleCnt="0"/>
      <dgm:spPr/>
    </dgm:pt>
    <dgm:pt modelId="{2AED10B9-4EB6-476F-9E10-34A18F42C185}" type="pres">
      <dgm:prSet presAssocID="{09EE33BC-30B2-4C81-A027-9F603DB9AD7F}" presName="composite" presStyleCnt="0"/>
      <dgm:spPr/>
    </dgm:pt>
    <dgm:pt modelId="{779EA757-4C4A-46C2-A8C8-5502720F7CCC}" type="pres">
      <dgm:prSet presAssocID="{09EE33BC-30B2-4C81-A027-9F603DB9AD7F}" presName="parTx" presStyleLbl="alignNode1" presStyleIdx="2" presStyleCnt="4">
        <dgm:presLayoutVars>
          <dgm:chMax val="0"/>
          <dgm:chPref val="0"/>
        </dgm:presLayoutVars>
      </dgm:prSet>
      <dgm:spPr/>
    </dgm:pt>
    <dgm:pt modelId="{C4083F46-8B86-4332-94A8-84B572B21074}" type="pres">
      <dgm:prSet presAssocID="{09EE33BC-30B2-4C81-A027-9F603DB9AD7F}" presName="desTx" presStyleLbl="alignAccFollowNode1" presStyleIdx="2" presStyleCnt="4">
        <dgm:presLayoutVars/>
      </dgm:prSet>
      <dgm:spPr/>
    </dgm:pt>
    <dgm:pt modelId="{57F80003-8E9F-46E2-A73B-7EEAE3D016EC}" type="pres">
      <dgm:prSet presAssocID="{26E59AA2-E36C-4AE7-944A-29F60F80BB40}" presName="space" presStyleCnt="0"/>
      <dgm:spPr/>
    </dgm:pt>
    <dgm:pt modelId="{8D8D115A-F64E-4328-8678-C0501620C046}" type="pres">
      <dgm:prSet presAssocID="{03E4CD81-9F79-4A02-8E3A-218EB5E9E36A}" presName="composite" presStyleCnt="0"/>
      <dgm:spPr/>
    </dgm:pt>
    <dgm:pt modelId="{5E01216E-231A-483A-BD36-169418D5A98D}" type="pres">
      <dgm:prSet presAssocID="{03E4CD81-9F79-4A02-8E3A-218EB5E9E36A}" presName="parTx" presStyleLbl="alignNode1" presStyleIdx="3" presStyleCnt="4">
        <dgm:presLayoutVars>
          <dgm:chMax val="0"/>
          <dgm:chPref val="0"/>
        </dgm:presLayoutVars>
      </dgm:prSet>
      <dgm:spPr/>
    </dgm:pt>
    <dgm:pt modelId="{2F9D948F-120B-4DEE-B31A-D9EE677F3B8F}" type="pres">
      <dgm:prSet presAssocID="{03E4CD81-9F79-4A02-8E3A-218EB5E9E36A}" presName="desTx" presStyleLbl="alignAccFollowNode1" presStyleIdx="3" presStyleCnt="4">
        <dgm:presLayoutVars/>
      </dgm:prSet>
      <dgm:spPr/>
    </dgm:pt>
  </dgm:ptLst>
  <dgm:cxnLst>
    <dgm:cxn modelId="{68D83615-1BC4-4280-95A6-CB185940F7B7}" srcId="{09EE33BC-30B2-4C81-A027-9F603DB9AD7F}" destId="{1F11EBF9-60A6-4AD5-8297-3A412F3CEC08}" srcOrd="0" destOrd="0" parTransId="{046AF05E-5247-4B1E-9F05-E76C896447A2}" sibTransId="{FFB25872-DF05-4A14-9BE1-EF7D29303AD1}"/>
    <dgm:cxn modelId="{B5B28D1C-9912-42AF-B6A8-2911C224A742}" srcId="{D3F81669-6CEF-465F-AF5D-7BE21A7AFBE7}" destId="{03E4CD81-9F79-4A02-8E3A-218EB5E9E36A}" srcOrd="3" destOrd="0" parTransId="{402AC68D-D862-45D3-9F7A-E9791BF486F9}" sibTransId="{D45F39D9-9E6C-48DD-997B-424D7B5AA95B}"/>
    <dgm:cxn modelId="{D9675428-3334-422C-99AC-CBE862E821D8}" type="presOf" srcId="{03E4CD81-9F79-4A02-8E3A-218EB5E9E36A}" destId="{5E01216E-231A-483A-BD36-169418D5A98D}" srcOrd="0" destOrd="0" presId="urn:microsoft.com/office/officeart/2016/7/layout/HorizontalActionList"/>
    <dgm:cxn modelId="{C66FEE68-BAED-4165-B26D-E8497B8B2E27}" srcId="{D3F81669-6CEF-465F-AF5D-7BE21A7AFBE7}" destId="{09EE33BC-30B2-4C81-A027-9F603DB9AD7F}" srcOrd="2" destOrd="0" parTransId="{FED331E2-CB78-4D75-BD06-1E9074888BB4}" sibTransId="{26E59AA2-E36C-4AE7-944A-29F60F80BB40}"/>
    <dgm:cxn modelId="{27D45551-E4FF-44E4-A135-AA9268CFBB1B}" type="presOf" srcId="{35EA4C3C-C7A8-4757-AF73-AED49A3FCAA7}" destId="{2F9D948F-120B-4DEE-B31A-D9EE677F3B8F}" srcOrd="0" destOrd="0" presId="urn:microsoft.com/office/officeart/2016/7/layout/HorizontalActionList"/>
    <dgm:cxn modelId="{31826C52-59B1-4798-9D10-389617EDDA76}" type="presOf" srcId="{09EE33BC-30B2-4C81-A027-9F603DB9AD7F}" destId="{779EA757-4C4A-46C2-A8C8-5502720F7CCC}" srcOrd="0" destOrd="0" presId="urn:microsoft.com/office/officeart/2016/7/layout/HorizontalActionList"/>
    <dgm:cxn modelId="{E7DBA97D-E7CD-45A5-85EC-58F802231C86}" type="presOf" srcId="{34801E7D-769F-4E4A-BF16-4BE8D8D3DCB6}" destId="{75EB1338-EDCE-4DFF-9698-615B57EF3D6B}" srcOrd="0" destOrd="0" presId="urn:microsoft.com/office/officeart/2016/7/layout/HorizontalActionList"/>
    <dgm:cxn modelId="{9723B57F-C4D9-4208-9E07-EE98348EE891}" type="presOf" srcId="{FB3EFC61-3E4E-4B44-BA25-F12196FE663D}" destId="{58E56790-CD1D-4BAE-8E79-DF0C1A58C20D}" srcOrd="0" destOrd="0" presId="urn:microsoft.com/office/officeart/2016/7/layout/HorizontalActionList"/>
    <dgm:cxn modelId="{D132FA9B-ED79-477C-A770-DBF956FAA5C0}" type="presOf" srcId="{127550F5-DD66-4C67-9D39-2A39230CB067}" destId="{8F079B68-4110-4676-BF13-8E6ADBBA518E}" srcOrd="0" destOrd="0" presId="urn:microsoft.com/office/officeart/2016/7/layout/HorizontalActionList"/>
    <dgm:cxn modelId="{D500A4A4-C442-44A8-ACCD-12A517AB1727}" srcId="{D3F81669-6CEF-465F-AF5D-7BE21A7AFBE7}" destId="{34801E7D-769F-4E4A-BF16-4BE8D8D3DCB6}" srcOrd="1" destOrd="0" parTransId="{869BC1DE-9D64-46A9-B126-7B4A733DF7E2}" sibTransId="{AB9482A1-862F-412F-AC1E-FB9D3D44E4F9}"/>
    <dgm:cxn modelId="{B32E12AE-57EB-4568-94FC-B598D2DB6F37}" srcId="{34801E7D-769F-4E4A-BF16-4BE8D8D3DCB6}" destId="{127550F5-DD66-4C67-9D39-2A39230CB067}" srcOrd="0" destOrd="0" parTransId="{89EFEF69-B0A9-40AB-A540-A1B08AEAAB0B}" sibTransId="{C99B5BB6-F8A9-4F7F-874D-249E3608B374}"/>
    <dgm:cxn modelId="{CDE680BE-3931-449B-BD5D-D56A17F14977}" type="presOf" srcId="{2BD3CB09-D36A-41C1-8CA2-1E45EAE27A89}" destId="{30D99CAD-D957-42C8-850C-43783C14A4E1}" srcOrd="0" destOrd="0" presId="urn:microsoft.com/office/officeart/2016/7/layout/HorizontalActionList"/>
    <dgm:cxn modelId="{50C7DCBF-4D3E-4B8E-8BDD-0F69737E2F91}" srcId="{2BD3CB09-D36A-41C1-8CA2-1E45EAE27A89}" destId="{FB3EFC61-3E4E-4B44-BA25-F12196FE663D}" srcOrd="0" destOrd="0" parTransId="{905D6EAB-923C-4445-BA1B-2ADDF579802A}" sibTransId="{A9B9A318-C036-410D-9DFF-A6DF04D9FB9D}"/>
    <dgm:cxn modelId="{422481DF-8136-46AE-8971-256B7DA3E202}" srcId="{03E4CD81-9F79-4A02-8E3A-218EB5E9E36A}" destId="{35EA4C3C-C7A8-4757-AF73-AED49A3FCAA7}" srcOrd="0" destOrd="0" parTransId="{B8B7E9A2-5145-4294-80B4-92290B25B5EF}" sibTransId="{E5647836-B9AF-4DBA-B558-AC29E98B24AC}"/>
    <dgm:cxn modelId="{37DB8FE0-9059-408A-9B35-5ED03159A482}" type="presOf" srcId="{D3F81669-6CEF-465F-AF5D-7BE21A7AFBE7}" destId="{DB81FA1E-50E9-4E93-B072-80EA8A523B01}" srcOrd="0" destOrd="0" presId="urn:microsoft.com/office/officeart/2016/7/layout/HorizontalActionList"/>
    <dgm:cxn modelId="{2F2865E6-2390-4BBF-AD80-9E9A4FC6997C}" type="presOf" srcId="{1F11EBF9-60A6-4AD5-8297-3A412F3CEC08}" destId="{C4083F46-8B86-4332-94A8-84B572B21074}" srcOrd="0" destOrd="0" presId="urn:microsoft.com/office/officeart/2016/7/layout/HorizontalActionList"/>
    <dgm:cxn modelId="{2AB430ED-2BF5-4AF8-B591-FE3442279E16}" srcId="{D3F81669-6CEF-465F-AF5D-7BE21A7AFBE7}" destId="{2BD3CB09-D36A-41C1-8CA2-1E45EAE27A89}" srcOrd="0" destOrd="0" parTransId="{64D66AFE-65D6-4DBB-8FF3-D539B051E65F}" sibTransId="{AC87F675-F533-4CDF-AB15-F118C2711A02}"/>
    <dgm:cxn modelId="{F0D85750-39A7-41AD-B2E2-A97D02D28C6D}" type="presParOf" srcId="{DB81FA1E-50E9-4E93-B072-80EA8A523B01}" destId="{232E415D-C5F6-4D6B-9958-B3EEFE1ED781}" srcOrd="0" destOrd="0" presId="urn:microsoft.com/office/officeart/2016/7/layout/HorizontalActionList"/>
    <dgm:cxn modelId="{32ABBEF2-5C3B-4164-98CE-3C207B72C22F}" type="presParOf" srcId="{232E415D-C5F6-4D6B-9958-B3EEFE1ED781}" destId="{30D99CAD-D957-42C8-850C-43783C14A4E1}" srcOrd="0" destOrd="0" presId="urn:microsoft.com/office/officeart/2016/7/layout/HorizontalActionList"/>
    <dgm:cxn modelId="{F7C7232C-68F7-495C-888A-DFD7E2244E46}" type="presParOf" srcId="{232E415D-C5F6-4D6B-9958-B3EEFE1ED781}" destId="{58E56790-CD1D-4BAE-8E79-DF0C1A58C20D}" srcOrd="1" destOrd="0" presId="urn:microsoft.com/office/officeart/2016/7/layout/HorizontalActionList"/>
    <dgm:cxn modelId="{2FC64449-FD67-4F76-9318-16C67033BF52}" type="presParOf" srcId="{DB81FA1E-50E9-4E93-B072-80EA8A523B01}" destId="{5E55E740-0E34-4256-9F6C-2AB0134B141F}" srcOrd="1" destOrd="0" presId="urn:microsoft.com/office/officeart/2016/7/layout/HorizontalActionList"/>
    <dgm:cxn modelId="{9361EFD7-23A5-4A14-8712-C88E1AF14544}" type="presParOf" srcId="{DB81FA1E-50E9-4E93-B072-80EA8A523B01}" destId="{1A98ECF2-03ED-4EE2-99CC-99E696A809AD}" srcOrd="2" destOrd="0" presId="urn:microsoft.com/office/officeart/2016/7/layout/HorizontalActionList"/>
    <dgm:cxn modelId="{C2242C08-FB32-4BF9-ACAE-077C69F2CBC9}" type="presParOf" srcId="{1A98ECF2-03ED-4EE2-99CC-99E696A809AD}" destId="{75EB1338-EDCE-4DFF-9698-615B57EF3D6B}" srcOrd="0" destOrd="0" presId="urn:microsoft.com/office/officeart/2016/7/layout/HorizontalActionList"/>
    <dgm:cxn modelId="{C9F65131-CB19-49C5-98BF-E4F492D0D72D}" type="presParOf" srcId="{1A98ECF2-03ED-4EE2-99CC-99E696A809AD}" destId="{8F079B68-4110-4676-BF13-8E6ADBBA518E}" srcOrd="1" destOrd="0" presId="urn:microsoft.com/office/officeart/2016/7/layout/HorizontalActionList"/>
    <dgm:cxn modelId="{A6C4F470-E86C-4EC5-A702-865D41834F63}" type="presParOf" srcId="{DB81FA1E-50E9-4E93-B072-80EA8A523B01}" destId="{F5D641EF-07CB-4D18-B51B-7E73E2523613}" srcOrd="3" destOrd="0" presId="urn:microsoft.com/office/officeart/2016/7/layout/HorizontalActionList"/>
    <dgm:cxn modelId="{96B4C602-29A7-4CA3-935E-7DF5336C48A0}" type="presParOf" srcId="{DB81FA1E-50E9-4E93-B072-80EA8A523B01}" destId="{2AED10B9-4EB6-476F-9E10-34A18F42C185}" srcOrd="4" destOrd="0" presId="urn:microsoft.com/office/officeart/2016/7/layout/HorizontalActionList"/>
    <dgm:cxn modelId="{68CD94C7-3F6E-4A6B-AD8C-0AD12A5F3234}" type="presParOf" srcId="{2AED10B9-4EB6-476F-9E10-34A18F42C185}" destId="{779EA757-4C4A-46C2-A8C8-5502720F7CCC}" srcOrd="0" destOrd="0" presId="urn:microsoft.com/office/officeart/2016/7/layout/HorizontalActionList"/>
    <dgm:cxn modelId="{70AAC5B5-55A7-4550-AE67-1A611FCA0D9C}" type="presParOf" srcId="{2AED10B9-4EB6-476F-9E10-34A18F42C185}" destId="{C4083F46-8B86-4332-94A8-84B572B21074}" srcOrd="1" destOrd="0" presId="urn:microsoft.com/office/officeart/2016/7/layout/HorizontalActionList"/>
    <dgm:cxn modelId="{C9D3C4B0-1855-4D2B-9181-9CB21C79DB73}" type="presParOf" srcId="{DB81FA1E-50E9-4E93-B072-80EA8A523B01}" destId="{57F80003-8E9F-46E2-A73B-7EEAE3D016EC}" srcOrd="5" destOrd="0" presId="urn:microsoft.com/office/officeart/2016/7/layout/HorizontalActionList"/>
    <dgm:cxn modelId="{AA72312D-BCF9-4A76-89A6-BBC21F7F3FBE}" type="presParOf" srcId="{DB81FA1E-50E9-4E93-B072-80EA8A523B01}" destId="{8D8D115A-F64E-4328-8678-C0501620C046}" srcOrd="6" destOrd="0" presId="urn:microsoft.com/office/officeart/2016/7/layout/HorizontalActionList"/>
    <dgm:cxn modelId="{8A3EBF14-0405-498D-B66A-E2908E38B0C7}" type="presParOf" srcId="{8D8D115A-F64E-4328-8678-C0501620C046}" destId="{5E01216E-231A-483A-BD36-169418D5A98D}" srcOrd="0" destOrd="0" presId="urn:microsoft.com/office/officeart/2016/7/layout/HorizontalActionList"/>
    <dgm:cxn modelId="{F0CE4DFE-5D16-4F4C-99FF-4FE16623C949}" type="presParOf" srcId="{8D8D115A-F64E-4328-8678-C0501620C046}" destId="{2F9D948F-120B-4DEE-B31A-D9EE677F3B8F}"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927F0F-2B70-418A-8669-F795F1240459}"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976978F-FA3D-4569-B4FD-DDAD9B7D970E}">
      <dgm:prSet/>
      <dgm:spPr/>
      <dgm:t>
        <a:bodyPr/>
        <a:lstStyle/>
        <a:p>
          <a:r>
            <a:rPr lang="en-GB"/>
            <a:t>✅ Runs on the server before rendering the page</a:t>
          </a:r>
          <a:r>
            <a:rPr lang="en-GB" dirty="0"/>
            <a:t>.</a:t>
          </a:r>
          <a:endParaRPr lang="en-US" dirty="0"/>
        </a:p>
      </dgm:t>
    </dgm:pt>
    <dgm:pt modelId="{1B7E9BB1-E546-4337-9B0C-BD2C230F6B7F}" type="parTrans" cxnId="{8B56D3BE-501A-4F51-ABA6-998283E0E953}">
      <dgm:prSet/>
      <dgm:spPr/>
      <dgm:t>
        <a:bodyPr/>
        <a:lstStyle/>
        <a:p>
          <a:endParaRPr lang="en-US"/>
        </a:p>
      </dgm:t>
    </dgm:pt>
    <dgm:pt modelId="{FF829440-4484-407A-9126-48124D0CDF1A}" type="sibTrans" cxnId="{8B56D3BE-501A-4F51-ABA6-998283E0E953}">
      <dgm:prSet/>
      <dgm:spPr/>
      <dgm:t>
        <a:bodyPr/>
        <a:lstStyle/>
        <a:p>
          <a:endParaRPr lang="en-US"/>
        </a:p>
      </dgm:t>
    </dgm:pt>
    <dgm:pt modelId="{F38E400A-23C6-4DDD-9205-67F31E395073}">
      <dgm:prSet/>
      <dgm:spPr/>
      <dgm:t>
        <a:bodyPr/>
        <a:lstStyle/>
        <a:p>
          <a:r>
            <a:rPr lang="en-GB"/>
            <a:t>✅ Ensures all routes under /protected/ are restricted (</a:t>
          </a:r>
          <a:r>
            <a:rPr lang="en-GB" dirty="0"/>
            <a:t>e.</a:t>
          </a:r>
          <a:r>
            <a:rPr lang="en-GB"/>
            <a:t>g., /</a:t>
          </a:r>
          <a:r>
            <a:rPr lang="en-GB" dirty="0"/>
            <a:t>protected/</a:t>
          </a:r>
          <a:r>
            <a:rPr lang="en-GB"/>
            <a:t>dashboard, /</a:t>
          </a:r>
          <a:r>
            <a:rPr lang="en-GB" dirty="0"/>
            <a:t>protected/settings).</a:t>
          </a:r>
          <a:endParaRPr lang="en-US" dirty="0"/>
        </a:p>
      </dgm:t>
    </dgm:pt>
    <dgm:pt modelId="{6212039C-3843-4FCA-B41E-C0E8A4283DE9}" type="parTrans" cxnId="{74552D5F-13EB-4FB1-8178-BE67C1BE70D5}">
      <dgm:prSet/>
      <dgm:spPr/>
      <dgm:t>
        <a:bodyPr/>
        <a:lstStyle/>
        <a:p>
          <a:endParaRPr lang="en-US"/>
        </a:p>
      </dgm:t>
    </dgm:pt>
    <dgm:pt modelId="{4650432C-88D7-4280-BD0A-801AAA519F37}" type="sibTrans" cxnId="{74552D5F-13EB-4FB1-8178-BE67C1BE70D5}">
      <dgm:prSet/>
      <dgm:spPr/>
      <dgm:t>
        <a:bodyPr/>
        <a:lstStyle/>
        <a:p>
          <a:endParaRPr lang="en-US"/>
        </a:p>
      </dgm:t>
    </dgm:pt>
    <dgm:pt modelId="{FBEF251C-65D4-420E-9EDB-C35286C3D84E}">
      <dgm:prSet/>
      <dgm:spPr/>
      <dgm:t>
        <a:bodyPr/>
        <a:lstStyle/>
        <a:p>
          <a:r>
            <a:rPr lang="en-GB"/>
            <a:t>✅ Redirects unauthenticated users to /</a:t>
          </a:r>
          <a:r>
            <a:rPr lang="en-GB" dirty="0"/>
            <a:t>login.</a:t>
          </a:r>
          <a:endParaRPr lang="en-US" dirty="0"/>
        </a:p>
      </dgm:t>
    </dgm:pt>
    <dgm:pt modelId="{27585E99-527D-42A7-AAAF-23877DA25414}" type="parTrans" cxnId="{25C0B60A-309E-40FB-806B-62FF3D69EBEC}">
      <dgm:prSet/>
      <dgm:spPr/>
      <dgm:t>
        <a:bodyPr/>
        <a:lstStyle/>
        <a:p>
          <a:endParaRPr lang="en-US"/>
        </a:p>
      </dgm:t>
    </dgm:pt>
    <dgm:pt modelId="{88B46194-71E6-479B-9CFF-C4958CB25BC2}" type="sibTrans" cxnId="{25C0B60A-309E-40FB-806B-62FF3D69EBEC}">
      <dgm:prSet/>
      <dgm:spPr/>
      <dgm:t>
        <a:bodyPr/>
        <a:lstStyle/>
        <a:p>
          <a:endParaRPr lang="en-US"/>
        </a:p>
      </dgm:t>
    </dgm:pt>
    <dgm:pt modelId="{C1D865D7-2199-4C7B-90B2-618067A5A219}">
      <dgm:prSet/>
      <dgm:spPr/>
      <dgm:t>
        <a:bodyPr/>
        <a:lstStyle/>
        <a:p>
          <a:r>
            <a:rPr lang="en-GB"/>
            <a:t>✅ Efficient because it runs before loading any page content</a:t>
          </a:r>
          <a:r>
            <a:rPr lang="en-GB" dirty="0"/>
            <a:t>.</a:t>
          </a:r>
          <a:endParaRPr lang="en-US" dirty="0"/>
        </a:p>
      </dgm:t>
    </dgm:pt>
    <dgm:pt modelId="{A12237E2-8D4B-4C94-BFCF-66DA4C08C17A}" type="parTrans" cxnId="{A749C210-02CF-494F-B271-1288D29B340B}">
      <dgm:prSet/>
      <dgm:spPr/>
      <dgm:t>
        <a:bodyPr/>
        <a:lstStyle/>
        <a:p>
          <a:endParaRPr lang="en-US"/>
        </a:p>
      </dgm:t>
    </dgm:pt>
    <dgm:pt modelId="{D9861F6D-23A2-4E17-9AF7-34FC42B5EC2C}" type="sibTrans" cxnId="{A749C210-02CF-494F-B271-1288D29B340B}">
      <dgm:prSet/>
      <dgm:spPr/>
      <dgm:t>
        <a:bodyPr/>
        <a:lstStyle/>
        <a:p>
          <a:endParaRPr lang="en-US"/>
        </a:p>
      </dgm:t>
    </dgm:pt>
    <dgm:pt modelId="{418BDBB5-697E-49C9-99E8-98EFA51FB640}" type="pres">
      <dgm:prSet presAssocID="{A7927F0F-2B70-418A-8669-F795F1240459}" presName="root" presStyleCnt="0">
        <dgm:presLayoutVars>
          <dgm:dir/>
          <dgm:resizeHandles val="exact"/>
        </dgm:presLayoutVars>
      </dgm:prSet>
      <dgm:spPr/>
    </dgm:pt>
    <dgm:pt modelId="{2EE928D6-7D42-4BA1-B449-3B04B9C1780A}" type="pres">
      <dgm:prSet presAssocID="{A7927F0F-2B70-418A-8669-F795F1240459}" presName="container" presStyleCnt="0">
        <dgm:presLayoutVars>
          <dgm:dir/>
          <dgm:resizeHandles val="exact"/>
        </dgm:presLayoutVars>
      </dgm:prSet>
      <dgm:spPr/>
    </dgm:pt>
    <dgm:pt modelId="{8CC5FE63-7F73-4A51-A3B7-FD8AF1EF18F4}" type="pres">
      <dgm:prSet presAssocID="{0976978F-FA3D-4569-B4FD-DDAD9B7D970E}" presName="compNode" presStyleCnt="0"/>
      <dgm:spPr/>
    </dgm:pt>
    <dgm:pt modelId="{16A7106E-AE67-469D-9AFD-9EC9ED8C4078}" type="pres">
      <dgm:prSet presAssocID="{0976978F-FA3D-4569-B4FD-DDAD9B7D970E}" presName="iconBgRect" presStyleLbl="bgShp" presStyleIdx="0" presStyleCnt="4"/>
      <dgm:spPr/>
    </dgm:pt>
    <dgm:pt modelId="{A5CE4645-DD19-4774-B634-D5DDF7219230}" type="pres">
      <dgm:prSet presAssocID="{0976978F-FA3D-4569-B4FD-DDAD9B7D97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96D3E16E-9505-4FE3-92E3-FCEC87DF4E81}" type="pres">
      <dgm:prSet presAssocID="{0976978F-FA3D-4569-B4FD-DDAD9B7D970E}" presName="spaceRect" presStyleCnt="0"/>
      <dgm:spPr/>
    </dgm:pt>
    <dgm:pt modelId="{2F595C3D-8979-4564-8944-25417DF9AE1B}" type="pres">
      <dgm:prSet presAssocID="{0976978F-FA3D-4569-B4FD-DDAD9B7D970E}" presName="textRect" presStyleLbl="revTx" presStyleIdx="0" presStyleCnt="4">
        <dgm:presLayoutVars>
          <dgm:chMax val="1"/>
          <dgm:chPref val="1"/>
        </dgm:presLayoutVars>
      </dgm:prSet>
      <dgm:spPr/>
    </dgm:pt>
    <dgm:pt modelId="{CBF08220-686C-4EB1-8281-657036AC7FFB}" type="pres">
      <dgm:prSet presAssocID="{FF829440-4484-407A-9126-48124D0CDF1A}" presName="sibTrans" presStyleLbl="sibTrans2D1" presStyleIdx="0" presStyleCnt="0"/>
      <dgm:spPr/>
    </dgm:pt>
    <dgm:pt modelId="{F1445666-CB27-439D-93FF-789D557EF0A5}" type="pres">
      <dgm:prSet presAssocID="{F38E400A-23C6-4DDD-9205-67F31E395073}" presName="compNode" presStyleCnt="0"/>
      <dgm:spPr/>
    </dgm:pt>
    <dgm:pt modelId="{E05883B6-7C5E-4190-A63C-F73B8CA0E126}" type="pres">
      <dgm:prSet presAssocID="{F38E400A-23C6-4DDD-9205-67F31E395073}" presName="iconBgRect" presStyleLbl="bgShp" presStyleIdx="1" presStyleCnt="4"/>
      <dgm:spPr/>
    </dgm:pt>
    <dgm:pt modelId="{FBC85DC2-3D21-4464-AC37-13E19039E4A1}" type="pres">
      <dgm:prSet presAssocID="{F38E400A-23C6-4DDD-9205-67F31E3950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D926FF74-A666-4901-AA68-EBBCC0BB28B2}" type="pres">
      <dgm:prSet presAssocID="{F38E400A-23C6-4DDD-9205-67F31E395073}" presName="spaceRect" presStyleCnt="0"/>
      <dgm:spPr/>
    </dgm:pt>
    <dgm:pt modelId="{AB9F1F1F-7F5A-462E-8AAF-D49252F1F9E7}" type="pres">
      <dgm:prSet presAssocID="{F38E400A-23C6-4DDD-9205-67F31E395073}" presName="textRect" presStyleLbl="revTx" presStyleIdx="1" presStyleCnt="4">
        <dgm:presLayoutVars>
          <dgm:chMax val="1"/>
          <dgm:chPref val="1"/>
        </dgm:presLayoutVars>
      </dgm:prSet>
      <dgm:spPr/>
    </dgm:pt>
    <dgm:pt modelId="{C80FB5B3-B922-4D02-A88D-B374C93812DE}" type="pres">
      <dgm:prSet presAssocID="{4650432C-88D7-4280-BD0A-801AAA519F37}" presName="sibTrans" presStyleLbl="sibTrans2D1" presStyleIdx="0" presStyleCnt="0"/>
      <dgm:spPr/>
    </dgm:pt>
    <dgm:pt modelId="{C8227969-7D72-4B1F-9538-9222B60C2F6B}" type="pres">
      <dgm:prSet presAssocID="{FBEF251C-65D4-420E-9EDB-C35286C3D84E}" presName="compNode" presStyleCnt="0"/>
      <dgm:spPr/>
    </dgm:pt>
    <dgm:pt modelId="{01B5A080-A24E-4C31-A8F5-9372B84335B8}" type="pres">
      <dgm:prSet presAssocID="{FBEF251C-65D4-420E-9EDB-C35286C3D84E}" presName="iconBgRect" presStyleLbl="bgShp" presStyleIdx="2" presStyleCnt="4"/>
      <dgm:spPr/>
    </dgm:pt>
    <dgm:pt modelId="{E1DCFBC1-9AB0-4E5B-BD53-51E072E23C83}" type="pres">
      <dgm:prSet presAssocID="{FBEF251C-65D4-420E-9EDB-C35286C3D8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6874BF7A-A1D0-4440-9EC9-CEFC5E22C4B2}" type="pres">
      <dgm:prSet presAssocID="{FBEF251C-65D4-420E-9EDB-C35286C3D84E}" presName="spaceRect" presStyleCnt="0"/>
      <dgm:spPr/>
    </dgm:pt>
    <dgm:pt modelId="{B71144B2-E8C2-450E-A781-B3859111E31A}" type="pres">
      <dgm:prSet presAssocID="{FBEF251C-65D4-420E-9EDB-C35286C3D84E}" presName="textRect" presStyleLbl="revTx" presStyleIdx="2" presStyleCnt="4">
        <dgm:presLayoutVars>
          <dgm:chMax val="1"/>
          <dgm:chPref val="1"/>
        </dgm:presLayoutVars>
      </dgm:prSet>
      <dgm:spPr/>
    </dgm:pt>
    <dgm:pt modelId="{102A7CE1-C2AB-434F-9FAF-7BC470C7AD1C}" type="pres">
      <dgm:prSet presAssocID="{88B46194-71E6-479B-9CFF-C4958CB25BC2}" presName="sibTrans" presStyleLbl="sibTrans2D1" presStyleIdx="0" presStyleCnt="0"/>
      <dgm:spPr/>
    </dgm:pt>
    <dgm:pt modelId="{3412E74D-2DC7-42EE-B1EB-732AF6BD170D}" type="pres">
      <dgm:prSet presAssocID="{C1D865D7-2199-4C7B-90B2-618067A5A219}" presName="compNode" presStyleCnt="0"/>
      <dgm:spPr/>
    </dgm:pt>
    <dgm:pt modelId="{5E92635B-50D6-4363-AAA5-796040DA4021}" type="pres">
      <dgm:prSet presAssocID="{C1D865D7-2199-4C7B-90B2-618067A5A219}" presName="iconBgRect" presStyleLbl="bgShp" presStyleIdx="3" presStyleCnt="4"/>
      <dgm:spPr/>
    </dgm:pt>
    <dgm:pt modelId="{FBE6C2FA-90F0-465D-A1A5-5DC7E680E5D0}" type="pres">
      <dgm:prSet presAssocID="{C1D865D7-2199-4C7B-90B2-618067A5A2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337066BD-E4B4-4C6B-88AA-FA90169F6F97}" type="pres">
      <dgm:prSet presAssocID="{C1D865D7-2199-4C7B-90B2-618067A5A219}" presName="spaceRect" presStyleCnt="0"/>
      <dgm:spPr/>
    </dgm:pt>
    <dgm:pt modelId="{0E3FFD3D-422C-47F6-B074-AA4FEBF5B484}" type="pres">
      <dgm:prSet presAssocID="{C1D865D7-2199-4C7B-90B2-618067A5A219}" presName="textRect" presStyleLbl="revTx" presStyleIdx="3" presStyleCnt="4">
        <dgm:presLayoutVars>
          <dgm:chMax val="1"/>
          <dgm:chPref val="1"/>
        </dgm:presLayoutVars>
      </dgm:prSet>
      <dgm:spPr/>
    </dgm:pt>
  </dgm:ptLst>
  <dgm:cxnLst>
    <dgm:cxn modelId="{25C0B60A-309E-40FB-806B-62FF3D69EBEC}" srcId="{A7927F0F-2B70-418A-8669-F795F1240459}" destId="{FBEF251C-65D4-420E-9EDB-C35286C3D84E}" srcOrd="2" destOrd="0" parTransId="{27585E99-527D-42A7-AAAF-23877DA25414}" sibTransId="{88B46194-71E6-479B-9CFF-C4958CB25BC2}"/>
    <dgm:cxn modelId="{8FB6C00A-39AC-4362-80F8-829E88180521}" type="presOf" srcId="{A7927F0F-2B70-418A-8669-F795F1240459}" destId="{418BDBB5-697E-49C9-99E8-98EFA51FB640}" srcOrd="0" destOrd="0" presId="urn:microsoft.com/office/officeart/2018/2/layout/IconCircleList"/>
    <dgm:cxn modelId="{A749C210-02CF-494F-B271-1288D29B340B}" srcId="{A7927F0F-2B70-418A-8669-F795F1240459}" destId="{C1D865D7-2199-4C7B-90B2-618067A5A219}" srcOrd="3" destOrd="0" parTransId="{A12237E2-8D4B-4C94-BFCF-66DA4C08C17A}" sibTransId="{D9861F6D-23A2-4E17-9AF7-34FC42B5EC2C}"/>
    <dgm:cxn modelId="{3AE6AC25-9A73-4A92-A1C1-54B75FE20C95}" type="presOf" srcId="{FBEF251C-65D4-420E-9EDB-C35286C3D84E}" destId="{B71144B2-E8C2-450E-A781-B3859111E31A}" srcOrd="0" destOrd="0" presId="urn:microsoft.com/office/officeart/2018/2/layout/IconCircleList"/>
    <dgm:cxn modelId="{C3CD6440-E9C0-4929-9A9D-477C9EA637C3}" type="presOf" srcId="{88B46194-71E6-479B-9CFF-C4958CB25BC2}" destId="{102A7CE1-C2AB-434F-9FAF-7BC470C7AD1C}" srcOrd="0" destOrd="0" presId="urn:microsoft.com/office/officeart/2018/2/layout/IconCircleList"/>
    <dgm:cxn modelId="{74552D5F-13EB-4FB1-8178-BE67C1BE70D5}" srcId="{A7927F0F-2B70-418A-8669-F795F1240459}" destId="{F38E400A-23C6-4DDD-9205-67F31E395073}" srcOrd="1" destOrd="0" parTransId="{6212039C-3843-4FCA-B41E-C0E8A4283DE9}" sibTransId="{4650432C-88D7-4280-BD0A-801AAA519F37}"/>
    <dgm:cxn modelId="{FC7D6562-B73D-4919-8539-B80016F2EA1D}" type="presOf" srcId="{C1D865D7-2199-4C7B-90B2-618067A5A219}" destId="{0E3FFD3D-422C-47F6-B074-AA4FEBF5B484}" srcOrd="0" destOrd="0" presId="urn:microsoft.com/office/officeart/2018/2/layout/IconCircleList"/>
    <dgm:cxn modelId="{C6D88554-2F53-4F47-9719-89E142A60E70}" type="presOf" srcId="{0976978F-FA3D-4569-B4FD-DDAD9B7D970E}" destId="{2F595C3D-8979-4564-8944-25417DF9AE1B}" srcOrd="0" destOrd="0" presId="urn:microsoft.com/office/officeart/2018/2/layout/IconCircleList"/>
    <dgm:cxn modelId="{462D798D-D362-4080-B049-601F8D350EA1}" type="presOf" srcId="{F38E400A-23C6-4DDD-9205-67F31E395073}" destId="{AB9F1F1F-7F5A-462E-8AAF-D49252F1F9E7}" srcOrd="0" destOrd="0" presId="urn:microsoft.com/office/officeart/2018/2/layout/IconCircleList"/>
    <dgm:cxn modelId="{3CCA52BC-D2B0-406A-87A7-C35FC24E7E41}" type="presOf" srcId="{4650432C-88D7-4280-BD0A-801AAA519F37}" destId="{C80FB5B3-B922-4D02-A88D-B374C93812DE}" srcOrd="0" destOrd="0" presId="urn:microsoft.com/office/officeart/2018/2/layout/IconCircleList"/>
    <dgm:cxn modelId="{8B56D3BE-501A-4F51-ABA6-998283E0E953}" srcId="{A7927F0F-2B70-418A-8669-F795F1240459}" destId="{0976978F-FA3D-4569-B4FD-DDAD9B7D970E}" srcOrd="0" destOrd="0" parTransId="{1B7E9BB1-E546-4337-9B0C-BD2C230F6B7F}" sibTransId="{FF829440-4484-407A-9126-48124D0CDF1A}"/>
    <dgm:cxn modelId="{B0A49DBF-F06D-4B69-B58E-8E8D5B12CE28}" type="presOf" srcId="{FF829440-4484-407A-9126-48124D0CDF1A}" destId="{CBF08220-686C-4EB1-8281-657036AC7FFB}" srcOrd="0" destOrd="0" presId="urn:microsoft.com/office/officeart/2018/2/layout/IconCircleList"/>
    <dgm:cxn modelId="{2B357B2D-D61A-4968-9CDE-41465C899DBE}" type="presParOf" srcId="{418BDBB5-697E-49C9-99E8-98EFA51FB640}" destId="{2EE928D6-7D42-4BA1-B449-3B04B9C1780A}" srcOrd="0" destOrd="0" presId="urn:microsoft.com/office/officeart/2018/2/layout/IconCircleList"/>
    <dgm:cxn modelId="{3DCE518D-7C22-4CAA-B2DC-24830244EFD6}" type="presParOf" srcId="{2EE928D6-7D42-4BA1-B449-3B04B9C1780A}" destId="{8CC5FE63-7F73-4A51-A3B7-FD8AF1EF18F4}" srcOrd="0" destOrd="0" presId="urn:microsoft.com/office/officeart/2018/2/layout/IconCircleList"/>
    <dgm:cxn modelId="{5F4E4E94-E684-48C5-BE3E-E652A6AFDC82}" type="presParOf" srcId="{8CC5FE63-7F73-4A51-A3B7-FD8AF1EF18F4}" destId="{16A7106E-AE67-469D-9AFD-9EC9ED8C4078}" srcOrd="0" destOrd="0" presId="urn:microsoft.com/office/officeart/2018/2/layout/IconCircleList"/>
    <dgm:cxn modelId="{08210220-3F5C-49C2-8B39-2D2E4C681176}" type="presParOf" srcId="{8CC5FE63-7F73-4A51-A3B7-FD8AF1EF18F4}" destId="{A5CE4645-DD19-4774-B634-D5DDF7219230}" srcOrd="1" destOrd="0" presId="urn:microsoft.com/office/officeart/2018/2/layout/IconCircleList"/>
    <dgm:cxn modelId="{9503E217-6EEA-4090-AD19-A59AD67DCAE3}" type="presParOf" srcId="{8CC5FE63-7F73-4A51-A3B7-FD8AF1EF18F4}" destId="{96D3E16E-9505-4FE3-92E3-FCEC87DF4E81}" srcOrd="2" destOrd="0" presId="urn:microsoft.com/office/officeart/2018/2/layout/IconCircleList"/>
    <dgm:cxn modelId="{6D2C4896-8243-4343-B655-BECEFC39259D}" type="presParOf" srcId="{8CC5FE63-7F73-4A51-A3B7-FD8AF1EF18F4}" destId="{2F595C3D-8979-4564-8944-25417DF9AE1B}" srcOrd="3" destOrd="0" presId="urn:microsoft.com/office/officeart/2018/2/layout/IconCircleList"/>
    <dgm:cxn modelId="{F78C64A5-92E5-40D8-9F9D-832F65C23650}" type="presParOf" srcId="{2EE928D6-7D42-4BA1-B449-3B04B9C1780A}" destId="{CBF08220-686C-4EB1-8281-657036AC7FFB}" srcOrd="1" destOrd="0" presId="urn:microsoft.com/office/officeart/2018/2/layout/IconCircleList"/>
    <dgm:cxn modelId="{8F050FDB-852A-4A3B-BC90-B7F12671406F}" type="presParOf" srcId="{2EE928D6-7D42-4BA1-B449-3B04B9C1780A}" destId="{F1445666-CB27-439D-93FF-789D557EF0A5}" srcOrd="2" destOrd="0" presId="urn:microsoft.com/office/officeart/2018/2/layout/IconCircleList"/>
    <dgm:cxn modelId="{BD7017E5-73DB-4158-8818-70E6CE35C858}" type="presParOf" srcId="{F1445666-CB27-439D-93FF-789D557EF0A5}" destId="{E05883B6-7C5E-4190-A63C-F73B8CA0E126}" srcOrd="0" destOrd="0" presId="urn:microsoft.com/office/officeart/2018/2/layout/IconCircleList"/>
    <dgm:cxn modelId="{6805DF39-581F-47D9-BEAF-7F39975D1A66}" type="presParOf" srcId="{F1445666-CB27-439D-93FF-789D557EF0A5}" destId="{FBC85DC2-3D21-4464-AC37-13E19039E4A1}" srcOrd="1" destOrd="0" presId="urn:microsoft.com/office/officeart/2018/2/layout/IconCircleList"/>
    <dgm:cxn modelId="{F1E9665A-6C34-4720-9AB1-FDF373141982}" type="presParOf" srcId="{F1445666-CB27-439D-93FF-789D557EF0A5}" destId="{D926FF74-A666-4901-AA68-EBBCC0BB28B2}" srcOrd="2" destOrd="0" presId="urn:microsoft.com/office/officeart/2018/2/layout/IconCircleList"/>
    <dgm:cxn modelId="{BF05D513-9507-49A8-BD3F-CDFC1CC1F88D}" type="presParOf" srcId="{F1445666-CB27-439D-93FF-789D557EF0A5}" destId="{AB9F1F1F-7F5A-462E-8AAF-D49252F1F9E7}" srcOrd="3" destOrd="0" presId="urn:microsoft.com/office/officeart/2018/2/layout/IconCircleList"/>
    <dgm:cxn modelId="{E2FD4BE7-697E-4F04-849A-D4D3F0F5B490}" type="presParOf" srcId="{2EE928D6-7D42-4BA1-B449-3B04B9C1780A}" destId="{C80FB5B3-B922-4D02-A88D-B374C93812DE}" srcOrd="3" destOrd="0" presId="urn:microsoft.com/office/officeart/2018/2/layout/IconCircleList"/>
    <dgm:cxn modelId="{FD22B29F-05D3-4CC4-B767-814A2BDC5E93}" type="presParOf" srcId="{2EE928D6-7D42-4BA1-B449-3B04B9C1780A}" destId="{C8227969-7D72-4B1F-9538-9222B60C2F6B}" srcOrd="4" destOrd="0" presId="urn:microsoft.com/office/officeart/2018/2/layout/IconCircleList"/>
    <dgm:cxn modelId="{C53A2876-D8D9-4C36-8B39-D59F39BF40F4}" type="presParOf" srcId="{C8227969-7D72-4B1F-9538-9222B60C2F6B}" destId="{01B5A080-A24E-4C31-A8F5-9372B84335B8}" srcOrd="0" destOrd="0" presId="urn:microsoft.com/office/officeart/2018/2/layout/IconCircleList"/>
    <dgm:cxn modelId="{65653B3A-ACD8-423B-8B5C-40995433B008}" type="presParOf" srcId="{C8227969-7D72-4B1F-9538-9222B60C2F6B}" destId="{E1DCFBC1-9AB0-4E5B-BD53-51E072E23C83}" srcOrd="1" destOrd="0" presId="urn:microsoft.com/office/officeart/2018/2/layout/IconCircleList"/>
    <dgm:cxn modelId="{95475C60-A18A-462E-9956-AC5D4520C123}" type="presParOf" srcId="{C8227969-7D72-4B1F-9538-9222B60C2F6B}" destId="{6874BF7A-A1D0-4440-9EC9-CEFC5E22C4B2}" srcOrd="2" destOrd="0" presId="urn:microsoft.com/office/officeart/2018/2/layout/IconCircleList"/>
    <dgm:cxn modelId="{E9410BB3-333E-408E-B95D-2963ECF90324}" type="presParOf" srcId="{C8227969-7D72-4B1F-9538-9222B60C2F6B}" destId="{B71144B2-E8C2-450E-A781-B3859111E31A}" srcOrd="3" destOrd="0" presId="urn:microsoft.com/office/officeart/2018/2/layout/IconCircleList"/>
    <dgm:cxn modelId="{BC6E3F9A-2DF9-4126-B26F-B2258372365C}" type="presParOf" srcId="{2EE928D6-7D42-4BA1-B449-3B04B9C1780A}" destId="{102A7CE1-C2AB-434F-9FAF-7BC470C7AD1C}" srcOrd="5" destOrd="0" presId="urn:microsoft.com/office/officeart/2018/2/layout/IconCircleList"/>
    <dgm:cxn modelId="{2E9E51AE-BAFF-467B-8E92-14EEA51487B0}" type="presParOf" srcId="{2EE928D6-7D42-4BA1-B449-3B04B9C1780A}" destId="{3412E74D-2DC7-42EE-B1EB-732AF6BD170D}" srcOrd="6" destOrd="0" presId="urn:microsoft.com/office/officeart/2018/2/layout/IconCircleList"/>
    <dgm:cxn modelId="{41402143-40B9-4591-A90A-8529D2E652FE}" type="presParOf" srcId="{3412E74D-2DC7-42EE-B1EB-732AF6BD170D}" destId="{5E92635B-50D6-4363-AAA5-796040DA4021}" srcOrd="0" destOrd="0" presId="urn:microsoft.com/office/officeart/2018/2/layout/IconCircleList"/>
    <dgm:cxn modelId="{1A5156C0-15DA-461B-84F1-B0C79A7C3BF3}" type="presParOf" srcId="{3412E74D-2DC7-42EE-B1EB-732AF6BD170D}" destId="{FBE6C2FA-90F0-465D-A1A5-5DC7E680E5D0}" srcOrd="1" destOrd="0" presId="urn:microsoft.com/office/officeart/2018/2/layout/IconCircleList"/>
    <dgm:cxn modelId="{3E282774-CF95-4D61-9224-403B817EF586}" type="presParOf" srcId="{3412E74D-2DC7-42EE-B1EB-732AF6BD170D}" destId="{337066BD-E4B4-4C6B-88AA-FA90169F6F97}" srcOrd="2" destOrd="0" presId="urn:microsoft.com/office/officeart/2018/2/layout/IconCircleList"/>
    <dgm:cxn modelId="{AA06AE09-F3DE-41B9-9CF8-B8DC9EBDBC06}" type="presParOf" srcId="{3412E74D-2DC7-42EE-B1EB-732AF6BD170D}" destId="{0E3FFD3D-422C-47F6-B074-AA4FEBF5B4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11403-3647-4598-AFA4-8907CFB0777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EA6A1-F175-42A8-BB28-1DD67389F56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5CA0E6-99F6-4A37-84B4-F37FE1B62D8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This project was set up with the sole purpose of testing the capabilities, implementations and possibilities of supabase within svelte. </a:t>
          </a:r>
          <a:endParaRPr lang="en-US" sz="2200" kern="1200" dirty="0"/>
        </a:p>
      </dsp:txBody>
      <dsp:txXfrm>
        <a:off x="1435590" y="531"/>
        <a:ext cx="9080009" cy="1242935"/>
      </dsp:txXfrm>
    </dsp:sp>
    <dsp:sp modelId="{52702579-500C-4917-AEDA-9FDF39FBE0F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04A33-4A76-4889-A0C1-76956A8B5A5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D89BB-CB76-49AE-9F76-B098DD78659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The initial thought was that a simple shop would allow me to test a variety of features and functionality and could be extended over time. </a:t>
          </a:r>
          <a:endParaRPr lang="en-US" sz="2200" kern="1200" dirty="0"/>
        </a:p>
      </dsp:txBody>
      <dsp:txXfrm>
        <a:off x="1435590" y="1554201"/>
        <a:ext cx="9080009" cy="1242935"/>
      </dsp:txXfrm>
    </dsp:sp>
    <dsp:sp modelId="{3D03A36A-3894-477A-A6D9-200DE9B534F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DA185-D982-4F43-9C91-FB2FF76C0D1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28A31-2BF3-4F8C-B63F-2FFC36D4681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It is also useful in the long run, as a shop is something that I will most likely need. </a:t>
          </a:r>
          <a:endParaRPr lang="en-US" sz="2200" kern="1200" dirty="0"/>
        </a:p>
      </dsp:txBody>
      <dsp:txXfrm>
        <a:off x="1435590" y="3107870"/>
        <a:ext cx="908000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05D3E-44A6-45AE-90EF-95BAD0160523}">
      <dsp:nvSpPr>
        <dsp:cNvPr id="0" name=""/>
        <dsp:cNvSpPr/>
      </dsp:nvSpPr>
      <dsp:spPr>
        <a:xfrm>
          <a:off x="0"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F8250C-BA90-4A9F-8FAC-D806BE1C180C}">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Runs on the client after the page has loaded</a:t>
          </a:r>
          <a:r>
            <a:rPr lang="en-GB" sz="1900" kern="1200" dirty="0"/>
            <a:t>.</a:t>
          </a:r>
          <a:endParaRPr lang="en-US" sz="1900" kern="1200" dirty="0"/>
        </a:p>
      </dsp:txBody>
      <dsp:txXfrm>
        <a:off x="398656" y="1088253"/>
        <a:ext cx="2959127" cy="1837317"/>
      </dsp:txXfrm>
    </dsp:sp>
    <dsp:sp modelId="{ECED5391-985F-40F3-B30B-BF19F1A2298D}">
      <dsp:nvSpPr>
        <dsp:cNvPr id="0" name=""/>
        <dsp:cNvSpPr/>
      </dsp:nvSpPr>
      <dsp:spPr>
        <a:xfrm>
          <a:off x="3756441"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C152C-7876-48AE-8F8B-ECA975539A5C}">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Checks authentication and redirects if needed</a:t>
          </a:r>
          <a:r>
            <a:rPr lang="en-GB" sz="1900" kern="1200" dirty="0"/>
            <a:t>.</a:t>
          </a:r>
          <a:endParaRPr lang="en-US" sz="1900" kern="1200" dirty="0"/>
        </a:p>
      </dsp:txBody>
      <dsp:txXfrm>
        <a:off x="4155097" y="1088253"/>
        <a:ext cx="2959127" cy="1837317"/>
      </dsp:txXfrm>
    </dsp:sp>
    <dsp:sp modelId="{B9BBB0F3-2839-4535-BD66-81F7A7EB933D}">
      <dsp:nvSpPr>
        <dsp:cNvPr id="0" name=""/>
        <dsp:cNvSpPr/>
      </dsp:nvSpPr>
      <dsp:spPr>
        <a:xfrm>
          <a:off x="7512882"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167E8-7BFD-43E9-AB4D-CDC40C100BD4}">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 Less efficient than server-side protection (+</a:t>
          </a:r>
          <a:r>
            <a:rPr lang="en-GB" sz="1900" kern="1200" dirty="0" err="1"/>
            <a:t>layout.server.</a:t>
          </a:r>
          <a:r>
            <a:rPr lang="en-GB" sz="1900" kern="1200" err="1"/>
            <a:t>ts</a:t>
          </a:r>
          <a:r>
            <a:rPr lang="en-GB" sz="1900" kern="1200"/>
            <a:t>) because the page might briefly load before redirecting</a:t>
          </a:r>
          <a:r>
            <a:rPr lang="en-GB" sz="1900" kern="1200" dirty="0"/>
            <a:t>.</a:t>
          </a:r>
          <a:endParaRPr lang="en-US" sz="1900" kern="1200" dirty="0"/>
        </a:p>
      </dsp:txBody>
      <dsp:txXfrm>
        <a:off x="7911539" y="1088253"/>
        <a:ext cx="2959127" cy="18373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BEB8E-1D11-4E57-999E-963F2A0DE9BE}">
      <dsp:nvSpPr>
        <dsp:cNvPr id="0" name=""/>
        <dsp:cNvSpPr/>
      </dsp:nvSpPr>
      <dsp:spPr>
        <a:xfrm>
          <a:off x="0" y="250952"/>
          <a:ext cx="10927829" cy="14647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a:t>Protects Multiple Pages at Once</a:t>
          </a:r>
          <a:endParaRPr lang="en-US" sz="1500" kern="1200" dirty="0"/>
        </a:p>
        <a:p>
          <a:pPr marL="114300" lvl="1" indent="-114300" algn="l" defTabSz="666750">
            <a:lnSpc>
              <a:spcPct val="100000"/>
            </a:lnSpc>
            <a:spcBef>
              <a:spcPct val="0"/>
            </a:spcBef>
            <a:spcAft>
              <a:spcPct val="15000"/>
            </a:spcAft>
            <a:buChar char="•"/>
          </a:pPr>
          <a:r>
            <a:rPr lang="en-GB" sz="1500" kern="1200"/>
            <a:t>When placed in +</a:t>
          </a:r>
          <a:r>
            <a:rPr lang="en-GB" sz="1500" kern="1200" dirty="0"/>
            <a:t>layout.server.</a:t>
          </a:r>
          <a:r>
            <a:rPr lang="en-GB" sz="1500" kern="1200"/>
            <a:t>ts, authentication logic applies to all child routes. </a:t>
          </a:r>
          <a:endParaRPr lang="en-US" sz="1500" kern="1200" dirty="0"/>
        </a:p>
        <a:p>
          <a:pPr marL="114300" lvl="1" indent="-114300" algn="l" defTabSz="666750">
            <a:lnSpc>
              <a:spcPct val="100000"/>
            </a:lnSpc>
            <a:spcBef>
              <a:spcPct val="0"/>
            </a:spcBef>
            <a:spcAft>
              <a:spcPct val="15000"/>
            </a:spcAft>
            <a:buChar char="•"/>
          </a:pPr>
          <a:r>
            <a:rPr lang="en-GB" sz="1500" kern="1200" err="1"/>
            <a:t>Example</a:t>
          </a:r>
          <a:r>
            <a:rPr lang="en-GB" sz="1500" kern="1200"/>
            <a:t>: If /</a:t>
          </a:r>
          <a:r>
            <a:rPr lang="en-GB" sz="1500" kern="1200" dirty="0"/>
            <a:t>dashboard/+</a:t>
          </a:r>
          <a:r>
            <a:rPr lang="en-GB" sz="1500" kern="1200" dirty="0" err="1"/>
            <a:t>layout.server</a:t>
          </a:r>
          <a:r>
            <a:rPr lang="en-GB" sz="1500" kern="1200" err="1"/>
            <a:t>.</a:t>
          </a:r>
          <a:r>
            <a:rPr lang="en-GB" sz="1500" kern="1200"/>
            <a:t>ts checks authentication, all pages under /dashboard/* will be protected</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a:t>This avoids redundant checks on every page</a:t>
          </a:r>
          <a:r>
            <a:rPr lang="en-GB" sz="1500" kern="1200" dirty="0"/>
            <a:t>.</a:t>
          </a:r>
          <a:endParaRPr lang="en-US" sz="1500" kern="1200" dirty="0"/>
        </a:p>
      </dsp:txBody>
      <dsp:txXfrm>
        <a:off x="0" y="250952"/>
        <a:ext cx="10927829" cy="1464750"/>
      </dsp:txXfrm>
    </dsp:sp>
    <dsp:sp modelId="{3927D75E-E6C8-4AE1-A24C-19A06C0D26FC}">
      <dsp:nvSpPr>
        <dsp:cNvPr id="0" name=""/>
        <dsp:cNvSpPr/>
      </dsp:nvSpPr>
      <dsp:spPr>
        <a:xfrm>
          <a:off x="546391" y="29552"/>
          <a:ext cx="7649480"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layout.server</a:t>
          </a:r>
          <a:r>
            <a:rPr lang="en-GB" sz="1500" kern="1200" err="1"/>
            <a:t>.</a:t>
          </a:r>
          <a:r>
            <a:rPr lang="en-GB" sz="1500" kern="1200"/>
            <a:t>ts </a:t>
          </a:r>
          <a:endParaRPr lang="en-US" sz="1500" kern="1200" dirty="0"/>
        </a:p>
      </dsp:txBody>
      <dsp:txXfrm>
        <a:off x="568007" y="51168"/>
        <a:ext cx="7606248" cy="399568"/>
      </dsp:txXfrm>
    </dsp:sp>
    <dsp:sp modelId="{D69635DC-A2D4-4D1E-85D3-F6E5E828EB49}">
      <dsp:nvSpPr>
        <dsp:cNvPr id="0" name=""/>
        <dsp:cNvSpPr/>
      </dsp:nvSpPr>
      <dsp:spPr>
        <a:xfrm>
          <a:off x="0" y="2018102"/>
          <a:ext cx="10927829" cy="921375"/>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a:t>If authentication is in +</a:t>
          </a:r>
          <a:r>
            <a:rPr lang="en-GB" sz="1500" kern="1200" dirty="0"/>
            <a:t>page.server.</a:t>
          </a:r>
          <a:r>
            <a:rPr lang="en-GB" sz="1500" kern="1200"/>
            <a:t>ts, it only applies to that specific page</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err="1"/>
            <a:t>Example</a:t>
          </a:r>
          <a:r>
            <a:rPr lang="en-GB" sz="1500" kern="1200"/>
            <a:t>: Protecting /</a:t>
          </a:r>
          <a:r>
            <a:rPr lang="en-GB" sz="1500" kern="1200" dirty="0"/>
            <a:t>dashboard/+</a:t>
          </a:r>
          <a:r>
            <a:rPr lang="en-GB" sz="1500" kern="1200" dirty="0" err="1"/>
            <a:t>page.server</a:t>
          </a:r>
          <a:r>
            <a:rPr lang="en-GB" sz="1500" kern="1200" err="1"/>
            <a:t>.</a:t>
          </a:r>
          <a:r>
            <a:rPr lang="en-GB" sz="1500" kern="1200"/>
            <a:t>ts won’t automatically protect /</a:t>
          </a:r>
          <a:r>
            <a:rPr lang="en-GB" sz="1500" kern="1200" dirty="0"/>
            <a:t>dashboard/settings</a:t>
          </a:r>
          <a:endParaRPr lang="en-US" sz="1500" kern="1200" dirty="0"/>
        </a:p>
      </dsp:txBody>
      <dsp:txXfrm>
        <a:off x="0" y="2018102"/>
        <a:ext cx="10927829" cy="921375"/>
      </dsp:txXfrm>
    </dsp:sp>
    <dsp:sp modelId="{17C3812B-380D-45DE-96DF-419C89BCF4D0}">
      <dsp:nvSpPr>
        <dsp:cNvPr id="0" name=""/>
        <dsp:cNvSpPr/>
      </dsp:nvSpPr>
      <dsp:spPr>
        <a:xfrm>
          <a:off x="546391" y="1796702"/>
          <a:ext cx="7649480" cy="4428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page.server</a:t>
          </a:r>
          <a:r>
            <a:rPr lang="en-GB" sz="1500" kern="1200" err="1"/>
            <a:t>.</a:t>
          </a:r>
          <a:r>
            <a:rPr lang="en-GB" sz="1500" kern="1200"/>
            <a:t>ts Only Protects a Single Page</a:t>
          </a:r>
          <a:endParaRPr lang="en-US" sz="1500" kern="1200" dirty="0"/>
        </a:p>
      </dsp:txBody>
      <dsp:txXfrm>
        <a:off x="568007" y="1818318"/>
        <a:ext cx="7606248" cy="399568"/>
      </dsp:txXfrm>
    </dsp:sp>
    <dsp:sp modelId="{1C858A89-9444-4B66-9757-C6365A848D02}">
      <dsp:nvSpPr>
        <dsp:cNvPr id="0" name=""/>
        <dsp:cNvSpPr/>
      </dsp:nvSpPr>
      <dsp:spPr>
        <a:xfrm>
          <a:off x="0" y="3241877"/>
          <a:ext cx="10927829" cy="921375"/>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12420" rIns="848121" bIns="106680" numCol="1" spcCol="1270" anchor="t" anchorCtr="0">
          <a:noAutofit/>
        </a:bodyPr>
        <a:lstStyle/>
        <a:p>
          <a:pPr marL="114300" lvl="1" indent="-114300" algn="l" defTabSz="666750">
            <a:lnSpc>
              <a:spcPct val="100000"/>
            </a:lnSpc>
            <a:spcBef>
              <a:spcPct val="0"/>
            </a:spcBef>
            <a:spcAft>
              <a:spcPct val="15000"/>
            </a:spcAft>
            <a:buChar char="•"/>
          </a:pPr>
          <a:r>
            <a:rPr lang="en-GB" sz="1500" kern="1200" dirty="0"/>
            <a:t>+page.server</a:t>
          </a:r>
          <a:r>
            <a:rPr lang="en-GB" sz="1500" kern="1200"/>
            <a:t>.svelte is mainly for rendering server-side data, not for protecting routes</a:t>
          </a:r>
          <a:r>
            <a:rPr lang="en-GB" sz="1500" kern="1200" dirty="0"/>
            <a:t>.</a:t>
          </a:r>
          <a:endParaRPr lang="en-US" sz="1500" kern="1200" dirty="0"/>
        </a:p>
        <a:p>
          <a:pPr marL="114300" lvl="1" indent="-114300" algn="l" defTabSz="666750">
            <a:lnSpc>
              <a:spcPct val="100000"/>
            </a:lnSpc>
            <a:spcBef>
              <a:spcPct val="0"/>
            </a:spcBef>
            <a:spcAft>
              <a:spcPct val="15000"/>
            </a:spcAft>
            <a:buChar char="•"/>
          </a:pPr>
          <a:r>
            <a:rPr lang="en-GB" sz="1500" kern="1200"/>
            <a:t>If used for authentication checks, a user might still see part of the page before being redirected</a:t>
          </a:r>
          <a:r>
            <a:rPr lang="en-GB" sz="1500" kern="1200" dirty="0"/>
            <a:t>.</a:t>
          </a:r>
          <a:endParaRPr lang="en-US" sz="1500" kern="1200" dirty="0"/>
        </a:p>
      </dsp:txBody>
      <dsp:txXfrm>
        <a:off x="0" y="3241877"/>
        <a:ext cx="10927829" cy="921375"/>
      </dsp:txXfrm>
    </dsp:sp>
    <dsp:sp modelId="{4180E615-A949-4B88-8F66-B6C75D17979F}">
      <dsp:nvSpPr>
        <dsp:cNvPr id="0" name=""/>
        <dsp:cNvSpPr/>
      </dsp:nvSpPr>
      <dsp:spPr>
        <a:xfrm>
          <a:off x="546391" y="3020477"/>
          <a:ext cx="7649480" cy="4428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66750">
            <a:lnSpc>
              <a:spcPct val="100000"/>
            </a:lnSpc>
            <a:spcBef>
              <a:spcPct val="0"/>
            </a:spcBef>
            <a:spcAft>
              <a:spcPct val="35000"/>
            </a:spcAft>
            <a:buNone/>
            <a:defRPr b="1"/>
          </a:pPr>
          <a:r>
            <a:rPr lang="en-GB" sz="1500" kern="1200" dirty="0"/>
            <a:t>+</a:t>
          </a:r>
          <a:r>
            <a:rPr lang="en-GB" sz="1500" kern="1200" dirty="0" err="1"/>
            <a:t>page.server</a:t>
          </a:r>
          <a:r>
            <a:rPr lang="en-GB" sz="1500" kern="1200" err="1"/>
            <a:t>.</a:t>
          </a:r>
          <a:r>
            <a:rPr lang="en-GB" sz="1500" kern="1200"/>
            <a:t>svelte is for Server-Side Rendering, Not Access Control</a:t>
          </a:r>
          <a:endParaRPr lang="en-US" sz="1500" kern="1200" dirty="0"/>
        </a:p>
      </dsp:txBody>
      <dsp:txXfrm>
        <a:off x="568007" y="3042093"/>
        <a:ext cx="760624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5A613-6538-496D-9E33-537263CB0D8A}">
      <dsp:nvSpPr>
        <dsp:cNvPr id="0" name=""/>
        <dsp:cNvSpPr/>
      </dsp:nvSpPr>
      <dsp:spPr>
        <a:xfrm>
          <a:off x="5134" y="989563"/>
          <a:ext cx="1750888" cy="8754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Home</a:t>
          </a:r>
          <a:endParaRPr lang="en-US" sz="2500" kern="1200"/>
        </a:p>
      </dsp:txBody>
      <dsp:txXfrm>
        <a:off x="30775" y="1015204"/>
        <a:ext cx="1699606" cy="824162"/>
      </dsp:txXfrm>
    </dsp:sp>
    <dsp:sp modelId="{05A9F7E8-A65A-4F4D-8934-A1C2CC8FEC85}">
      <dsp:nvSpPr>
        <dsp:cNvPr id="0" name=""/>
        <dsp:cNvSpPr/>
      </dsp:nvSpPr>
      <dsp:spPr>
        <a:xfrm>
          <a:off x="2193745" y="989563"/>
          <a:ext cx="1750888" cy="8754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Products</a:t>
          </a:r>
          <a:endParaRPr lang="en-US" sz="2500" kern="1200"/>
        </a:p>
      </dsp:txBody>
      <dsp:txXfrm>
        <a:off x="2219386" y="1015204"/>
        <a:ext cx="1699606" cy="824162"/>
      </dsp:txXfrm>
    </dsp:sp>
    <dsp:sp modelId="{CA1C96B5-A66E-4065-98B4-0391B9B730A8}">
      <dsp:nvSpPr>
        <dsp:cNvPr id="0" name=""/>
        <dsp:cNvSpPr/>
      </dsp:nvSpPr>
      <dsp:spPr>
        <a:xfrm>
          <a:off x="2368834"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EABCE2-C82D-42B7-88AF-1F974E9CB237}">
      <dsp:nvSpPr>
        <dsp:cNvPr id="0" name=""/>
        <dsp:cNvSpPr/>
      </dsp:nvSpPr>
      <dsp:spPr>
        <a:xfrm>
          <a:off x="2543922"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Products/[id]</a:t>
          </a:r>
          <a:endParaRPr lang="en-US" sz="1600" kern="1200"/>
        </a:p>
      </dsp:txBody>
      <dsp:txXfrm>
        <a:off x="2569563" y="2109509"/>
        <a:ext cx="1349428" cy="824162"/>
      </dsp:txXfrm>
    </dsp:sp>
    <dsp:sp modelId="{A930BDED-E30D-4ABE-AD52-AC6E34E8D9CD}">
      <dsp:nvSpPr>
        <dsp:cNvPr id="0" name=""/>
        <dsp:cNvSpPr/>
      </dsp:nvSpPr>
      <dsp:spPr>
        <a:xfrm>
          <a:off x="4382355" y="989563"/>
          <a:ext cx="1750888" cy="8754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MyAccount</a:t>
          </a:r>
          <a:endParaRPr lang="en-US" sz="2500" kern="1200"/>
        </a:p>
      </dsp:txBody>
      <dsp:txXfrm>
        <a:off x="4407996" y="1015204"/>
        <a:ext cx="1699606" cy="824162"/>
      </dsp:txXfrm>
    </dsp:sp>
    <dsp:sp modelId="{3567BC98-88FC-4182-A01B-034CB2E82739}">
      <dsp:nvSpPr>
        <dsp:cNvPr id="0" name=""/>
        <dsp:cNvSpPr/>
      </dsp:nvSpPr>
      <dsp:spPr>
        <a:xfrm>
          <a:off x="4557444"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E22A2-2851-4281-80AD-ECF7424E2A6B}">
      <dsp:nvSpPr>
        <dsp:cNvPr id="0" name=""/>
        <dsp:cNvSpPr/>
      </dsp:nvSpPr>
      <dsp:spPr>
        <a:xfrm>
          <a:off x="4732533"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UpdateDetails</a:t>
          </a:r>
          <a:endParaRPr lang="en-US" sz="1600" kern="1200"/>
        </a:p>
      </dsp:txBody>
      <dsp:txXfrm>
        <a:off x="4758174" y="2109509"/>
        <a:ext cx="1349428" cy="824162"/>
      </dsp:txXfrm>
    </dsp:sp>
    <dsp:sp modelId="{AA33BC84-9F4F-4953-A09D-825DAA4A4403}">
      <dsp:nvSpPr>
        <dsp:cNvPr id="0" name=""/>
        <dsp:cNvSpPr/>
      </dsp:nvSpPr>
      <dsp:spPr>
        <a:xfrm>
          <a:off x="6570966" y="989563"/>
          <a:ext cx="1750888" cy="8754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Basket</a:t>
          </a:r>
          <a:endParaRPr lang="en-US" sz="2500" kern="1200"/>
        </a:p>
      </dsp:txBody>
      <dsp:txXfrm>
        <a:off x="6596607" y="1015204"/>
        <a:ext cx="1699606" cy="824162"/>
      </dsp:txXfrm>
    </dsp:sp>
    <dsp:sp modelId="{9281D7ED-6490-4064-B343-D48373596C96}">
      <dsp:nvSpPr>
        <dsp:cNvPr id="0" name=""/>
        <dsp:cNvSpPr/>
      </dsp:nvSpPr>
      <dsp:spPr>
        <a:xfrm>
          <a:off x="6746055"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9FF426-1CA5-45E6-9F04-C47B87099DEA}">
      <dsp:nvSpPr>
        <dsp:cNvPr id="0" name=""/>
        <dsp:cNvSpPr/>
      </dsp:nvSpPr>
      <dsp:spPr>
        <a:xfrm>
          <a:off x="6921144"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Checkout</a:t>
          </a:r>
          <a:endParaRPr lang="en-US" sz="1600" kern="1200"/>
        </a:p>
      </dsp:txBody>
      <dsp:txXfrm>
        <a:off x="6946785" y="2109509"/>
        <a:ext cx="1349428" cy="824162"/>
      </dsp:txXfrm>
    </dsp:sp>
    <dsp:sp modelId="{BE773616-2337-4DA5-B298-0A6D56D0D0B1}">
      <dsp:nvSpPr>
        <dsp:cNvPr id="0" name=""/>
        <dsp:cNvSpPr/>
      </dsp:nvSpPr>
      <dsp:spPr>
        <a:xfrm>
          <a:off x="8759576" y="989563"/>
          <a:ext cx="1750888" cy="8754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a:t>Login</a:t>
          </a:r>
          <a:endParaRPr lang="en-US" sz="2500" kern="1200"/>
        </a:p>
      </dsp:txBody>
      <dsp:txXfrm>
        <a:off x="8785217" y="1015204"/>
        <a:ext cx="1699606" cy="824162"/>
      </dsp:txXfrm>
    </dsp:sp>
    <dsp:sp modelId="{3D4C88F7-F33D-4C73-AC32-8CCAD49CF0CD}">
      <dsp:nvSpPr>
        <dsp:cNvPr id="0" name=""/>
        <dsp:cNvSpPr/>
      </dsp:nvSpPr>
      <dsp:spPr>
        <a:xfrm>
          <a:off x="8934665" y="1865007"/>
          <a:ext cx="175088" cy="656583"/>
        </a:xfrm>
        <a:custGeom>
          <a:avLst/>
          <a:gdLst/>
          <a:ahLst/>
          <a:cxnLst/>
          <a:rect l="0" t="0" r="0" b="0"/>
          <a:pathLst>
            <a:path>
              <a:moveTo>
                <a:pt x="0" y="0"/>
              </a:moveTo>
              <a:lnTo>
                <a:pt x="0" y="656583"/>
              </a:lnTo>
              <a:lnTo>
                <a:pt x="175088" y="656583"/>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776B0C-4F21-4033-B34D-3BA299E24326}">
      <dsp:nvSpPr>
        <dsp:cNvPr id="0" name=""/>
        <dsp:cNvSpPr/>
      </dsp:nvSpPr>
      <dsp:spPr>
        <a:xfrm>
          <a:off x="9109754" y="2083868"/>
          <a:ext cx="1400710" cy="87544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Signup</a:t>
          </a:r>
          <a:endParaRPr lang="en-US" sz="1600" kern="1200"/>
        </a:p>
      </dsp:txBody>
      <dsp:txXfrm>
        <a:off x="9135395" y="2109509"/>
        <a:ext cx="1349428" cy="8241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C7A3B-3209-42FF-AF3B-42F84E7C0289}">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9152C-CA29-4114-BE77-C41A8C86E45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BCEA6-830B-428B-A618-D4942C995BB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a:t>As this is a simple proof of concept, the home page doesn’t need to be anything special. </a:t>
          </a:r>
          <a:endParaRPr lang="en-US" sz="2500" kern="1200" dirty="0"/>
        </a:p>
      </dsp:txBody>
      <dsp:txXfrm>
        <a:off x="1435590" y="531"/>
        <a:ext cx="9080009" cy="1242935"/>
      </dsp:txXfrm>
    </dsp:sp>
    <dsp:sp modelId="{50474195-3C4B-4E05-9C4A-2BE12EF4A453}">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B272D-937C-46D1-BB79-766FC723952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25B83-4612-41C4-9D4F-FA784C40B3C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dirty="0"/>
            <a:t>Ideally it would tell us if we are logged in or not. And provide navigation to other parts of the website.</a:t>
          </a:r>
          <a:endParaRPr lang="en-US" sz="2500" kern="1200" dirty="0"/>
        </a:p>
      </dsp:txBody>
      <dsp:txXfrm>
        <a:off x="1435590" y="1554201"/>
        <a:ext cx="9080009" cy="1242935"/>
      </dsp:txXfrm>
    </dsp:sp>
    <dsp:sp modelId="{C5880348-3337-4658-8EDD-6D72F6D975B7}">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97579-A85B-486A-8EFF-3D62ADDBCE9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798904-E22C-4AF2-903A-6F08560E0FE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GB" sz="2500" kern="1200" err="1"/>
            <a:t>Realistically</a:t>
          </a:r>
          <a:r>
            <a:rPr lang="en-GB" sz="2500" kern="1200"/>
            <a:t>, these components could be common across the entire site. </a:t>
          </a:r>
          <a:endParaRPr lang="en-US" sz="2500" kern="1200" dirty="0"/>
        </a:p>
      </dsp:txBody>
      <dsp:txXfrm>
        <a:off x="1435590" y="3107870"/>
        <a:ext cx="9080009" cy="1242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82DD2-E48E-4083-B0C2-A4C03CE9EA9F}">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5B6D0-5EAC-44AC-A5E2-501F18235220}">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This should retrieve the products from the database, and display them in a classic store like fashion. </a:t>
          </a:r>
          <a:endParaRPr lang="en-US" sz="2600" kern="1200" dirty="0"/>
        </a:p>
      </dsp:txBody>
      <dsp:txXfrm>
        <a:off x="602678" y="725825"/>
        <a:ext cx="4463730" cy="2771523"/>
      </dsp:txXfrm>
    </dsp:sp>
    <dsp:sp modelId="{E6BF050C-80B4-427C-B090-AB1DD79BB12D}">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16C41-220C-416E-8028-C2B73984FA4B}">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Each product should have its own dynamically generated page which includes all the necessary details and allows the user to add the item to the basket.</a:t>
          </a:r>
          <a:endParaRPr lang="en-US" sz="2600" kern="1200" dirty="0"/>
        </a:p>
      </dsp:txBody>
      <dsp:txXfrm>
        <a:off x="6269123" y="725825"/>
        <a:ext cx="4463730" cy="27715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6566-B4E4-437E-B745-E306B76813D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C09D7-F846-4CA5-B402-088799D31C8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7C1BCF-A6C7-4FB4-85B2-65BE130D127B}">
      <dsp:nvSpPr>
        <dsp:cNvPr id="0" name=""/>
        <dsp:cNvSpPr/>
      </dsp:nvSpPr>
      <dsp:spPr>
        <a:xfrm>
          <a:off x="1507738" y="707092"/>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When using +</a:t>
          </a:r>
          <a:r>
            <a:rPr lang="en-GB" sz="2200" kern="1200" dirty="0" err="1"/>
            <a:t>page.server.</a:t>
          </a:r>
          <a:r>
            <a:rPr lang="en-GB" sz="2200" kern="1200" err="1"/>
            <a:t>ts</a:t>
          </a:r>
          <a:r>
            <a:rPr lang="en-GB" sz="2200" kern="1200"/>
            <a:t>, the fetched data is available in $</a:t>
          </a:r>
          <a:r>
            <a:rPr lang="en-GB" sz="2200" kern="1200" dirty="0" err="1"/>
            <a:t>page.data</a:t>
          </a:r>
          <a:r>
            <a:rPr lang="en-GB" sz="2200" kern="1200" dirty="0"/>
            <a:t>.</a:t>
          </a:r>
          <a:endParaRPr lang="en-US" sz="2200" kern="1200" dirty="0"/>
        </a:p>
      </dsp:txBody>
      <dsp:txXfrm>
        <a:off x="1507738" y="707092"/>
        <a:ext cx="4732020" cy="1305401"/>
      </dsp:txXfrm>
    </dsp:sp>
    <dsp:sp modelId="{89737E39-A659-4BE0-A96B-3F8D344920DB}">
      <dsp:nvSpPr>
        <dsp:cNvPr id="0" name=""/>
        <dsp:cNvSpPr/>
      </dsp:nvSpPr>
      <dsp:spPr>
        <a:xfrm>
          <a:off x="6239758" y="707092"/>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GB" sz="1700" kern="1200"/>
            <a:t>This means we can change our +</a:t>
          </a:r>
          <a:r>
            <a:rPr lang="en-GB" sz="1700" kern="1200" dirty="0" err="1"/>
            <a:t>page</a:t>
          </a:r>
          <a:r>
            <a:rPr lang="en-GB" sz="1700" kern="1200" err="1"/>
            <a:t>.</a:t>
          </a:r>
          <a:r>
            <a:rPr lang="en-GB" sz="1700" kern="1200"/>
            <a:t>svelte : </a:t>
          </a:r>
          <a:endParaRPr lang="en-US" sz="1700" kern="1200" dirty="0"/>
        </a:p>
      </dsp:txBody>
      <dsp:txXfrm>
        <a:off x="6239758" y="707092"/>
        <a:ext cx="4275841" cy="1305401"/>
      </dsp:txXfrm>
    </dsp:sp>
    <dsp:sp modelId="{8C55688E-AE1C-487E-853C-EDF8A8F9EDB5}">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CBE34-1BDB-4CAC-BDFB-AE91E534C7B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3EB730-46DA-4D71-B7D9-1F644113A496}">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Advantages of This Approach</a:t>
          </a:r>
          <a:endParaRPr lang="en-US" sz="2200" kern="1200" dirty="0"/>
        </a:p>
      </dsp:txBody>
      <dsp:txXfrm>
        <a:off x="1507738" y="2338844"/>
        <a:ext cx="4732020" cy="1305401"/>
      </dsp:txXfrm>
    </dsp:sp>
    <dsp:sp modelId="{D86BAC5B-2941-4EF6-9A5A-D4A93F0F3DF0}">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GB" sz="1700" kern="1200"/>
            <a:t>✅ No need for onMount() or client-side fetching</a:t>
          </a:r>
          <a:endParaRPr lang="en-US" sz="1700" kern="1200" dirty="0"/>
        </a:p>
        <a:p>
          <a:pPr marL="0" lvl="0" indent="0" algn="l" defTabSz="755650">
            <a:lnSpc>
              <a:spcPct val="100000"/>
            </a:lnSpc>
            <a:spcBef>
              <a:spcPct val="0"/>
            </a:spcBef>
            <a:spcAft>
              <a:spcPct val="35000"/>
            </a:spcAft>
            <a:buNone/>
          </a:pPr>
          <a:r>
            <a:rPr lang="en-GB" sz="1700" kern="1200"/>
            <a:t>✅ More efficient and scalable</a:t>
          </a:r>
          <a:endParaRPr lang="en-US" sz="1700" kern="1200" dirty="0"/>
        </a:p>
      </dsp:txBody>
      <dsp:txXfrm>
        <a:off x="6239758" y="2338844"/>
        <a:ext cx="4275841" cy="130540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BB586-9966-4BFE-8A3C-4E2BC4B84D7F}">
      <dsp:nvSpPr>
        <dsp:cNvPr id="0" name=""/>
        <dsp:cNvSpPr/>
      </dsp:nvSpPr>
      <dsp:spPr>
        <a:xfrm>
          <a:off x="0" y="2626263"/>
          <a:ext cx="10515600" cy="17231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a:t>What This Does: </a:t>
          </a:r>
          <a:endParaRPr lang="en-US" sz="3000" kern="1200" dirty="0"/>
        </a:p>
      </dsp:txBody>
      <dsp:txXfrm>
        <a:off x="0" y="2626263"/>
        <a:ext cx="10515600" cy="930480"/>
      </dsp:txXfrm>
    </dsp:sp>
    <dsp:sp modelId="{EDCB627B-AE60-457B-8DD8-F5C4A016ADCE}">
      <dsp:nvSpPr>
        <dsp:cNvPr id="0" name=""/>
        <dsp:cNvSpPr/>
      </dsp:nvSpPr>
      <dsp:spPr>
        <a:xfrm>
          <a:off x="5134"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Shared styling for all product pages</a:t>
          </a:r>
          <a:endParaRPr lang="en-US" sz="2100" kern="1200" dirty="0"/>
        </a:p>
      </dsp:txBody>
      <dsp:txXfrm>
        <a:off x="5134" y="3522281"/>
        <a:ext cx="3501776" cy="792631"/>
      </dsp:txXfrm>
    </dsp:sp>
    <dsp:sp modelId="{1AC8F898-18F4-4C41-8581-9909EA5E5332}">
      <dsp:nvSpPr>
        <dsp:cNvPr id="0" name=""/>
        <dsp:cNvSpPr/>
      </dsp:nvSpPr>
      <dsp:spPr>
        <a:xfrm>
          <a:off x="3506911"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Wraps product pages in a div for consistent layout</a:t>
          </a:r>
          <a:endParaRPr lang="en-US" sz="2100" kern="1200" dirty="0"/>
        </a:p>
      </dsp:txBody>
      <dsp:txXfrm>
        <a:off x="3506911" y="3522281"/>
        <a:ext cx="3501776" cy="792631"/>
      </dsp:txXfrm>
    </dsp:sp>
    <dsp:sp modelId="{C4FA4F05-866A-4E87-AF85-10E9D06E3BA0}">
      <dsp:nvSpPr>
        <dsp:cNvPr id="0" name=""/>
        <dsp:cNvSpPr/>
      </dsp:nvSpPr>
      <dsp:spPr>
        <a:xfrm>
          <a:off x="7008688" y="3522281"/>
          <a:ext cx="3501776" cy="79263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GB" sz="2100" kern="1200"/>
            <a:t>✅ Shared authentication for all product pages</a:t>
          </a:r>
          <a:endParaRPr lang="en-US" sz="2100" kern="1200" dirty="0"/>
        </a:p>
      </dsp:txBody>
      <dsp:txXfrm>
        <a:off x="7008688" y="3522281"/>
        <a:ext cx="3501776" cy="792631"/>
      </dsp:txXfrm>
    </dsp:sp>
    <dsp:sp modelId="{03DA0E64-454B-4AC6-A7EC-797F7693213D}">
      <dsp:nvSpPr>
        <dsp:cNvPr id="0" name=""/>
        <dsp:cNvSpPr/>
      </dsp:nvSpPr>
      <dsp:spPr>
        <a:xfrm rot="10800000">
          <a:off x="0" y="1962"/>
          <a:ext cx="10515600" cy="2650147"/>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a:t>If all product pages share the same layout (</a:t>
          </a:r>
          <a:r>
            <a:rPr lang="en-GB" sz="3000" kern="1200" dirty="0"/>
            <a:t>e.</a:t>
          </a:r>
          <a:r>
            <a:rPr lang="en-GB" sz="3000" kern="1200"/>
            <a:t>g., styling, navigation, authentication checks), create a +</a:t>
          </a:r>
          <a:r>
            <a:rPr lang="en-GB" sz="3000" kern="1200" dirty="0" err="1"/>
            <a:t>layout</a:t>
          </a:r>
          <a:r>
            <a:rPr lang="en-GB" sz="3000" kern="1200" err="1"/>
            <a:t>.</a:t>
          </a:r>
          <a:r>
            <a:rPr lang="en-GB" sz="3000" kern="1200"/>
            <a:t>svelte file</a:t>
          </a:r>
          <a:r>
            <a:rPr lang="en-GB" sz="3000" kern="1200" dirty="0"/>
            <a:t>.</a:t>
          </a:r>
          <a:endParaRPr lang="en-US" sz="3000" kern="1200" dirty="0"/>
        </a:p>
      </dsp:txBody>
      <dsp:txXfrm rot="10800000">
        <a:off x="0" y="1962"/>
        <a:ext cx="10515600" cy="17219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D729A-73EF-4E4D-920B-66CB89FC48AD}">
      <dsp:nvSpPr>
        <dsp:cNvPr id="0" name=""/>
        <dsp:cNvSpPr/>
      </dsp:nvSpPr>
      <dsp:spPr>
        <a:xfrm>
          <a:off x="0" y="540523"/>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To navigate between products dynamically, use</a:t>
          </a:r>
          <a:r>
            <a:rPr lang="en-GB" sz="2100" kern="1200" dirty="0"/>
            <a:t>:</a:t>
          </a:r>
          <a:endParaRPr lang="en-US" sz="2100" kern="1200" dirty="0"/>
        </a:p>
      </dsp:txBody>
      <dsp:txXfrm>
        <a:off x="26762" y="567285"/>
        <a:ext cx="10462076" cy="494694"/>
      </dsp:txXfrm>
    </dsp:sp>
    <dsp:sp modelId="{62D5968B-8EBE-4FFC-BEA4-23B16B72D8A2}">
      <dsp:nvSpPr>
        <dsp:cNvPr id="0" name=""/>
        <dsp:cNvSpPr/>
      </dsp:nvSpPr>
      <dsp:spPr>
        <a:xfrm>
          <a:off x="0" y="1088741"/>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&lt;a href</a:t>
          </a:r>
          <a:r>
            <a:rPr lang="en-GB" sz="1600" kern="1200" dirty="0"/>
            <a:t>="/products/{product.id</a:t>
          </a:r>
          <a:r>
            <a:rPr lang="en-GB" sz="1600" kern="1200"/>
            <a:t>}"&gt;View Product</a:t>
          </a:r>
          <a:r>
            <a:rPr lang="en-GB" sz="1600" kern="1200" dirty="0"/>
            <a:t>&lt;/a&gt;</a:t>
          </a:r>
          <a:endParaRPr lang="en-US" sz="1600" kern="1200" dirty="0"/>
        </a:p>
      </dsp:txBody>
      <dsp:txXfrm>
        <a:off x="0" y="1088741"/>
        <a:ext cx="10515600" cy="347760"/>
      </dsp:txXfrm>
    </dsp:sp>
    <dsp:sp modelId="{3AE6E471-8CBB-400F-A398-2F501D1C50BE}">
      <dsp:nvSpPr>
        <dsp:cNvPr id="0" name=""/>
        <dsp:cNvSpPr/>
      </dsp:nvSpPr>
      <dsp:spPr>
        <a:xfrm>
          <a:off x="0" y="1436501"/>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SvelteKit automatically generates URLs for each product</a:t>
          </a:r>
          <a:endParaRPr lang="en-US" sz="2100" kern="1200" dirty="0"/>
        </a:p>
      </dsp:txBody>
      <dsp:txXfrm>
        <a:off x="26762" y="1463263"/>
        <a:ext cx="10462076" cy="494694"/>
      </dsp:txXfrm>
    </dsp:sp>
    <dsp:sp modelId="{24317616-7FAE-4A09-B8C0-A04634B9B192}">
      <dsp:nvSpPr>
        <dsp:cNvPr id="0" name=""/>
        <dsp:cNvSpPr/>
      </dsp:nvSpPr>
      <dsp:spPr>
        <a:xfrm>
          <a:off x="0" y="2045199"/>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Dynamic pages allow SvelteKit to fetch and display data based on the URL</a:t>
          </a:r>
          <a:endParaRPr lang="en-US" sz="2100" kern="1200" dirty="0"/>
        </a:p>
      </dsp:txBody>
      <dsp:txXfrm>
        <a:off x="26762" y="2071961"/>
        <a:ext cx="10462076" cy="494694"/>
      </dsp:txXfrm>
    </dsp:sp>
    <dsp:sp modelId="{AACB96D2-77B7-4BA7-99E5-D1731FDAD15F}">
      <dsp:nvSpPr>
        <dsp:cNvPr id="0" name=""/>
        <dsp:cNvSpPr/>
      </dsp:nvSpPr>
      <dsp:spPr>
        <a:xfrm>
          <a:off x="0" y="2653898"/>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Use +</a:t>
          </a:r>
          <a:r>
            <a:rPr lang="en-GB" sz="2100" kern="1200" dirty="0"/>
            <a:t>page.server</a:t>
          </a:r>
          <a:r>
            <a:rPr lang="en-GB" sz="2100" kern="1200"/>
            <a:t>.ts instead of client-side fetching for better security &amp; performance</a:t>
          </a:r>
          <a:endParaRPr lang="en-US" sz="2100" kern="1200" dirty="0"/>
        </a:p>
      </dsp:txBody>
      <dsp:txXfrm>
        <a:off x="26762" y="2680660"/>
        <a:ext cx="10462076" cy="494694"/>
      </dsp:txXfrm>
    </dsp:sp>
    <dsp:sp modelId="{4AB35A86-D6C0-4133-8A88-B8E4BE9120A6}">
      <dsp:nvSpPr>
        <dsp:cNvPr id="0" name=""/>
        <dsp:cNvSpPr/>
      </dsp:nvSpPr>
      <dsp:spPr>
        <a:xfrm>
          <a:off x="0" y="3262596"/>
          <a:ext cx="10515600" cy="54821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 Layouts (+</a:t>
          </a:r>
          <a:r>
            <a:rPr lang="en-GB" sz="2100" kern="1200" dirty="0" err="1"/>
            <a:t>layout.</a:t>
          </a:r>
          <a:r>
            <a:rPr lang="en-GB" sz="2100" kern="1200" err="1"/>
            <a:t>svelte</a:t>
          </a:r>
          <a:r>
            <a:rPr lang="en-GB" sz="2100" kern="1200"/>
            <a:t>) help create consistent page structures</a:t>
          </a:r>
          <a:endParaRPr lang="en-US" sz="2100" kern="1200" dirty="0"/>
        </a:p>
      </dsp:txBody>
      <dsp:txXfrm>
        <a:off x="26762" y="3289358"/>
        <a:ext cx="10462076" cy="4946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C2069-C1DF-4023-ABAD-0C7DB0896DC2}">
      <dsp:nvSpPr>
        <dsp:cNvPr id="0" name=""/>
        <dsp:cNvSpPr/>
      </dsp:nvSpPr>
      <dsp:spPr>
        <a:xfrm>
          <a:off x="0" y="681330"/>
          <a:ext cx="10927829" cy="12578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6AE99-EFB7-4E8A-A9CE-8EF59DE55E79}">
      <dsp:nvSpPr>
        <dsp:cNvPr id="0" name=""/>
        <dsp:cNvSpPr/>
      </dsp:nvSpPr>
      <dsp:spPr>
        <a:xfrm>
          <a:off x="380497" y="964345"/>
          <a:ext cx="691812" cy="691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B20C0-03DB-485A-A0F8-18BFBA4A5504}">
      <dsp:nvSpPr>
        <dsp:cNvPr id="0" name=""/>
        <dsp:cNvSpPr/>
      </dsp:nvSpPr>
      <dsp:spPr>
        <a:xfrm>
          <a:off x="1452806" y="681330"/>
          <a:ext cx="9475022"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en-GB" sz="2300" kern="1200"/>
            <a:t>If you want consistent styling and structure (</a:t>
          </a:r>
          <a:r>
            <a:rPr lang="en-GB" sz="2300" kern="1200" dirty="0"/>
            <a:t>e.</a:t>
          </a:r>
          <a:r>
            <a:rPr lang="en-GB" sz="2300" kern="1200"/>
            <a:t>g., a navbar and footer across the whole site), place a +</a:t>
          </a:r>
          <a:r>
            <a:rPr lang="en-GB" sz="2300" kern="1200" dirty="0" err="1"/>
            <a:t>layout</a:t>
          </a:r>
          <a:r>
            <a:rPr lang="en-GB" sz="2300" kern="1200" err="1"/>
            <a:t>.</a:t>
          </a:r>
          <a:r>
            <a:rPr lang="en-GB" sz="2300" kern="1200"/>
            <a:t>svelte file in the src</a:t>
          </a:r>
          <a:r>
            <a:rPr lang="en-GB" sz="2300" kern="1200" dirty="0"/>
            <a:t>/</a:t>
          </a:r>
          <a:r>
            <a:rPr lang="en-GB" sz="2300" kern="1200"/>
            <a:t>routes/ folder</a:t>
          </a:r>
          <a:r>
            <a:rPr lang="en-GB" sz="2300" kern="1200" dirty="0"/>
            <a:t>.</a:t>
          </a:r>
          <a:endParaRPr lang="en-US" sz="2300" kern="1200" dirty="0"/>
        </a:p>
      </dsp:txBody>
      <dsp:txXfrm>
        <a:off x="1452806" y="681330"/>
        <a:ext cx="9475022" cy="1257841"/>
      </dsp:txXfrm>
    </dsp:sp>
    <dsp:sp modelId="{809A6A73-0677-4000-932C-632EE1E200DD}">
      <dsp:nvSpPr>
        <dsp:cNvPr id="0" name=""/>
        <dsp:cNvSpPr/>
      </dsp:nvSpPr>
      <dsp:spPr>
        <a:xfrm>
          <a:off x="0" y="2253632"/>
          <a:ext cx="10927829" cy="12578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507C5-4E99-43A7-856B-A4F21858F36C}">
      <dsp:nvSpPr>
        <dsp:cNvPr id="0" name=""/>
        <dsp:cNvSpPr/>
      </dsp:nvSpPr>
      <dsp:spPr>
        <a:xfrm>
          <a:off x="380497" y="2536647"/>
          <a:ext cx="691812" cy="691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055A8-1DE7-4820-9509-E5B551242564}">
      <dsp:nvSpPr>
        <dsp:cNvPr id="0" name=""/>
        <dsp:cNvSpPr/>
      </dsp:nvSpPr>
      <dsp:spPr>
        <a:xfrm>
          <a:off x="1452806" y="2253632"/>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en-GB" sz="2300" kern="1200"/>
            <a:t>Breakdown</a:t>
          </a:r>
          <a:endParaRPr lang="en-US" sz="2300" kern="1200"/>
        </a:p>
      </dsp:txBody>
      <dsp:txXfrm>
        <a:off x="1452806" y="2253632"/>
        <a:ext cx="4917523" cy="1257841"/>
      </dsp:txXfrm>
    </dsp:sp>
    <dsp:sp modelId="{72AD856F-8159-4F78-A9CF-69430DD76686}">
      <dsp:nvSpPr>
        <dsp:cNvPr id="0" name=""/>
        <dsp:cNvSpPr/>
      </dsp:nvSpPr>
      <dsp:spPr>
        <a:xfrm>
          <a:off x="6370329" y="2253632"/>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488950">
            <a:lnSpc>
              <a:spcPct val="90000"/>
            </a:lnSpc>
            <a:spcBef>
              <a:spcPct val="0"/>
            </a:spcBef>
            <a:spcAft>
              <a:spcPct val="35000"/>
            </a:spcAft>
            <a:buNone/>
          </a:pPr>
          <a:r>
            <a:rPr lang="en-GB" sz="1100" kern="1200"/>
            <a:t>✅ &lt;slot /&gt; – This is where the child page (+</a:t>
          </a:r>
          <a:r>
            <a:rPr lang="en-GB" sz="1100" kern="1200" dirty="0" err="1"/>
            <a:t>page.</a:t>
          </a:r>
          <a:r>
            <a:rPr lang="en-GB" sz="1100" kern="1200" err="1"/>
            <a:t>svelte</a:t>
          </a:r>
          <a:r>
            <a:rPr lang="en-GB" sz="1100" kern="1200"/>
            <a:t>) will render</a:t>
          </a:r>
          <a:endParaRPr lang="en-US" sz="1100" kern="1200" dirty="0"/>
        </a:p>
        <a:p>
          <a:pPr marL="0" lvl="0" indent="0" algn="l" defTabSz="488950">
            <a:lnSpc>
              <a:spcPct val="90000"/>
            </a:lnSpc>
            <a:spcBef>
              <a:spcPct val="0"/>
            </a:spcBef>
            <a:spcAft>
              <a:spcPct val="35000"/>
            </a:spcAft>
            <a:buNone/>
          </a:pPr>
          <a:r>
            <a:rPr lang="en-GB" sz="1100" kern="1200"/>
            <a:t>✅ Global styling – Ensures a consistent font, background, and layout</a:t>
          </a:r>
          <a:endParaRPr lang="en-US" sz="1100" kern="1200" dirty="0"/>
        </a:p>
        <a:p>
          <a:pPr marL="0" lvl="0" indent="0" algn="l" defTabSz="488950">
            <a:lnSpc>
              <a:spcPct val="90000"/>
            </a:lnSpc>
            <a:spcBef>
              <a:spcPct val="0"/>
            </a:spcBef>
            <a:spcAft>
              <a:spcPct val="35000"/>
            </a:spcAft>
            <a:buNone/>
          </a:pPr>
          <a:r>
            <a:rPr lang="en-GB" sz="1100" kern="1200"/>
            <a:t>✅ Navbar &amp; Footer – Shared across all pages</a:t>
          </a:r>
          <a:endParaRPr lang="en-US" sz="1100" kern="1200" dirty="0"/>
        </a:p>
      </dsp:txBody>
      <dsp:txXfrm>
        <a:off x="6370329" y="2253632"/>
        <a:ext cx="4557499" cy="125784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3AF15-02A4-4859-AC1D-C7AA04E4068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34EA1-C25D-44DD-8BCE-7D0F728DCC0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EF699-DF4F-4B46-A7E7-0BAE04EF8DA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You can have nested layouts for different parts of the website</a:t>
          </a:r>
          <a:r>
            <a:rPr lang="en-GB" sz="2200" kern="1200" dirty="0"/>
            <a:t>.</a:t>
          </a:r>
          <a:endParaRPr lang="en-US" sz="2200" kern="1200" dirty="0"/>
        </a:p>
      </dsp:txBody>
      <dsp:txXfrm>
        <a:off x="1435590" y="531"/>
        <a:ext cx="9080009" cy="1242935"/>
      </dsp:txXfrm>
    </dsp:sp>
    <dsp:sp modelId="{DD9AE2C1-DDD0-4E0B-9D6E-026E8D317DB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DA9B4-FDEF-4704-BB2A-E23E93A73A9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66B9B-0279-4F99-B9FD-60082904C36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err="1"/>
            <a:t>Example</a:t>
          </a:r>
          <a:r>
            <a:rPr lang="en-GB" sz="2200" kern="1200"/>
            <a:t>: Layout for /products Section</a:t>
          </a:r>
          <a:endParaRPr lang="en-US" sz="2200" kern="1200" dirty="0"/>
        </a:p>
      </dsp:txBody>
      <dsp:txXfrm>
        <a:off x="1435590" y="1554201"/>
        <a:ext cx="9080009" cy="1242935"/>
      </dsp:txXfrm>
    </dsp:sp>
    <dsp:sp modelId="{E5B9A02F-0E3E-4520-A6A1-F4BCFC136D10}">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D28A1-CAF3-46FB-8D64-B9797DD5EEE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DB362-8F78-48F6-91BD-F719E121AAE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Instead of every product page looking like the home page, we can create a products</a:t>
          </a:r>
          <a:r>
            <a:rPr lang="en-GB" sz="2200" kern="1200" dirty="0"/>
            <a:t>/+</a:t>
          </a:r>
          <a:r>
            <a:rPr lang="en-GB" sz="2200" kern="1200" dirty="0" err="1"/>
            <a:t>layout</a:t>
          </a:r>
          <a:r>
            <a:rPr lang="en-GB" sz="2200" kern="1200" err="1"/>
            <a:t>.</a:t>
          </a:r>
          <a:r>
            <a:rPr lang="en-GB" sz="2200" kern="1200"/>
            <a:t>svelte to customize how product pages are styled</a:t>
          </a:r>
          <a:r>
            <a:rPr lang="en-GB" sz="2200" kern="1200" dirty="0"/>
            <a:t>.</a:t>
          </a:r>
          <a:endParaRPr lang="en-US" sz="2200" kern="1200" dirty="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5C417-DBF7-489C-8EE7-8169389BD977}">
      <dsp:nvSpPr>
        <dsp:cNvPr id="0" name=""/>
        <dsp:cNvSpPr/>
      </dsp:nvSpPr>
      <dsp:spPr>
        <a:xfrm>
          <a:off x="853" y="21822"/>
          <a:ext cx="3457633" cy="41491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Once your project is created, go to the Project Settings</a:t>
          </a:r>
          <a:r>
            <a:rPr lang="en-GB" sz="2200" kern="1200" dirty="0"/>
            <a:t>.</a:t>
          </a:r>
          <a:endParaRPr lang="en-US" sz="2200" kern="1200" dirty="0"/>
        </a:p>
      </dsp:txBody>
      <dsp:txXfrm>
        <a:off x="853" y="1681486"/>
        <a:ext cx="3457633" cy="2489496"/>
      </dsp:txXfrm>
    </dsp:sp>
    <dsp:sp modelId="{BD9B0676-D751-4A38-ADAD-10ACFD107A77}">
      <dsp:nvSpPr>
        <dsp:cNvPr id="0" name=""/>
        <dsp:cNvSpPr/>
      </dsp:nvSpPr>
      <dsp:spPr>
        <a:xfrm>
          <a:off x="853"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3" y="21822"/>
        <a:ext cx="3457633" cy="1659664"/>
      </dsp:txXfrm>
    </dsp:sp>
    <dsp:sp modelId="{94A7823A-7909-4A8D-BE25-787C99EE9E5D}">
      <dsp:nvSpPr>
        <dsp:cNvPr id="0" name=""/>
        <dsp:cNvSpPr/>
      </dsp:nvSpPr>
      <dsp:spPr>
        <a:xfrm>
          <a:off x="3735097" y="21822"/>
          <a:ext cx="3457633" cy="414916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Under the API section, you’ll find</a:t>
          </a:r>
          <a:r>
            <a:rPr lang="en-GB" sz="2200" kern="1200" dirty="0"/>
            <a:t>:</a:t>
          </a:r>
          <a:endParaRPr lang="en-US" sz="2200" kern="1200" dirty="0"/>
        </a:p>
        <a:p>
          <a:pPr marL="171450" lvl="1" indent="-171450" algn="l" defTabSz="755650">
            <a:lnSpc>
              <a:spcPct val="90000"/>
            </a:lnSpc>
            <a:spcBef>
              <a:spcPct val="0"/>
            </a:spcBef>
            <a:spcAft>
              <a:spcPct val="15000"/>
            </a:spcAft>
            <a:buChar char="•"/>
          </a:pPr>
          <a:r>
            <a:rPr lang="en-GB" sz="1700" kern="1200"/>
            <a:t>URL: This is the base URL for your Supabase instance</a:t>
          </a:r>
          <a:r>
            <a:rPr lang="en-GB" sz="1700" kern="1200" dirty="0"/>
            <a:t>.</a:t>
          </a:r>
          <a:endParaRPr lang="en-US" sz="1700" kern="1200" dirty="0"/>
        </a:p>
        <a:p>
          <a:pPr marL="171450" lvl="1" indent="-171450" algn="l" defTabSz="755650">
            <a:lnSpc>
              <a:spcPct val="90000"/>
            </a:lnSpc>
            <a:spcBef>
              <a:spcPct val="0"/>
            </a:spcBef>
            <a:spcAft>
              <a:spcPct val="15000"/>
            </a:spcAft>
            <a:buChar char="•"/>
          </a:pPr>
          <a:r>
            <a:rPr lang="en-GB" sz="1700" kern="1200"/>
            <a:t>Anon key: This is the public key used for authentication and accessing data</a:t>
          </a:r>
          <a:r>
            <a:rPr lang="en-GB" sz="1700" kern="1200" dirty="0"/>
            <a:t>.</a:t>
          </a:r>
          <a:endParaRPr lang="en-US" sz="1700" kern="1200" dirty="0"/>
        </a:p>
      </dsp:txBody>
      <dsp:txXfrm>
        <a:off x="3735097" y="1681486"/>
        <a:ext cx="3457633" cy="2489496"/>
      </dsp:txXfrm>
    </dsp:sp>
    <dsp:sp modelId="{D1F8BA3F-08C6-4DB1-9B7D-941C9886C1C5}">
      <dsp:nvSpPr>
        <dsp:cNvPr id="0" name=""/>
        <dsp:cNvSpPr/>
      </dsp:nvSpPr>
      <dsp:spPr>
        <a:xfrm>
          <a:off x="3735097"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35097" y="21822"/>
        <a:ext cx="3457633" cy="1659664"/>
      </dsp:txXfrm>
    </dsp:sp>
    <dsp:sp modelId="{CE3A3350-DEDB-4690-84E1-45E8BBC0DD73}">
      <dsp:nvSpPr>
        <dsp:cNvPr id="0" name=""/>
        <dsp:cNvSpPr/>
      </dsp:nvSpPr>
      <dsp:spPr>
        <a:xfrm>
          <a:off x="7469341" y="21822"/>
          <a:ext cx="3457633" cy="414916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977900">
            <a:lnSpc>
              <a:spcPct val="90000"/>
            </a:lnSpc>
            <a:spcBef>
              <a:spcPct val="0"/>
            </a:spcBef>
            <a:spcAft>
              <a:spcPct val="35000"/>
            </a:spcAft>
            <a:buNone/>
          </a:pPr>
          <a:r>
            <a:rPr lang="en-GB" sz="2200" kern="1200"/>
            <a:t>Copy both the URL and Anon key. You’ll use these to configure the Supabase client in your SvelteKit project</a:t>
          </a:r>
          <a:r>
            <a:rPr lang="en-GB" sz="2200" kern="1200" dirty="0"/>
            <a:t>.</a:t>
          </a:r>
          <a:endParaRPr lang="en-US" sz="2200" kern="1200" dirty="0"/>
        </a:p>
      </dsp:txBody>
      <dsp:txXfrm>
        <a:off x="7469341" y="1681486"/>
        <a:ext cx="3457633" cy="2489496"/>
      </dsp:txXfrm>
    </dsp:sp>
    <dsp:sp modelId="{A15CEC2F-3B6B-400D-9548-C072A613F112}">
      <dsp:nvSpPr>
        <dsp:cNvPr id="0" name=""/>
        <dsp:cNvSpPr/>
      </dsp:nvSpPr>
      <dsp:spPr>
        <a:xfrm>
          <a:off x="7469341"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69341" y="21822"/>
        <a:ext cx="3457633" cy="16596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A8C3B-36EE-472D-94AE-48B7147562EC}">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CD33F-3D24-49C8-933C-05C9071704CA}">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Products and all child pages inside it (like /</a:t>
          </a:r>
          <a:r>
            <a:rPr lang="en-GB" sz="2900" kern="1200" dirty="0"/>
            <a:t>products/[</a:t>
          </a:r>
          <a:r>
            <a:rPr lang="en-GB" sz="2900" kern="1200"/>
            <a:t>id]) will use this layout</a:t>
          </a:r>
          <a:r>
            <a:rPr lang="en-GB" sz="2900" kern="1200" dirty="0"/>
            <a:t>.</a:t>
          </a:r>
          <a:endParaRPr lang="en-US" sz="2900" kern="1200" dirty="0"/>
        </a:p>
      </dsp:txBody>
      <dsp:txXfrm>
        <a:off x="0" y="0"/>
        <a:ext cx="10515600" cy="1087834"/>
      </dsp:txXfrm>
    </dsp:sp>
    <dsp:sp modelId="{671C9692-171B-4763-8E31-6C16C6079331}">
      <dsp:nvSpPr>
        <dsp:cNvPr id="0" name=""/>
        <dsp:cNvSpPr/>
      </dsp:nvSpPr>
      <dsp:spPr>
        <a:xfrm>
          <a:off x="0" y="108783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365FB-10D8-4562-B656-FD59CC29C675}">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It inherits the global layout (</a:t>
          </a:r>
          <a:r>
            <a:rPr lang="en-GB" sz="2900" kern="1200" dirty="0" err="1"/>
            <a:t>src</a:t>
          </a:r>
          <a:r>
            <a:rPr lang="en-GB" sz="2900" kern="1200" dirty="0"/>
            <a:t>/routes/+</a:t>
          </a:r>
          <a:r>
            <a:rPr lang="en-GB" sz="2900" kern="1200" dirty="0" err="1"/>
            <a:t>layout.svelte</a:t>
          </a:r>
          <a:r>
            <a:rPr lang="en-GB" sz="2900" kern="1200" dirty="0"/>
            <a:t>).</a:t>
          </a:r>
          <a:endParaRPr lang="en-US" sz="2900" kern="1200" dirty="0"/>
        </a:p>
      </dsp:txBody>
      <dsp:txXfrm>
        <a:off x="0" y="1087834"/>
        <a:ext cx="10515600" cy="1087834"/>
      </dsp:txXfrm>
    </dsp:sp>
    <dsp:sp modelId="{82ABABCE-4F94-4F61-B63B-3C0BAE9A7E8C}">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F888D-0C38-4835-8C24-F915C311E818}">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Custom styling for product pages is added</a:t>
          </a:r>
          <a:r>
            <a:rPr lang="en-GB" sz="2900" kern="1200" dirty="0"/>
            <a:t>.</a:t>
          </a:r>
          <a:endParaRPr lang="en-US" sz="2900" kern="1200" dirty="0"/>
        </a:p>
      </dsp:txBody>
      <dsp:txXfrm>
        <a:off x="0" y="2175669"/>
        <a:ext cx="10515600" cy="1087834"/>
      </dsp:txXfrm>
    </dsp:sp>
    <dsp:sp modelId="{0B43DE4D-01FA-442B-86D0-A1872DF6BB67}">
      <dsp:nvSpPr>
        <dsp:cNvPr id="0" name=""/>
        <dsp:cNvSpPr/>
      </dsp:nvSpPr>
      <dsp:spPr>
        <a:xfrm>
          <a:off x="0" y="32635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0E0CA-7FF0-43AC-B062-5ABB01AC5BD4}">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 Nested layouts give flexibility – The product section has its own look and feel while still using the global navbar</a:t>
          </a:r>
          <a:r>
            <a:rPr lang="en-GB" sz="2900" kern="1200" dirty="0"/>
            <a:t>/footer.</a:t>
          </a:r>
          <a:endParaRPr lang="en-US" sz="2900" kern="1200" dirty="0"/>
        </a:p>
      </dsp:txBody>
      <dsp:txXfrm>
        <a:off x="0" y="3263503"/>
        <a:ext cx="10515600" cy="10878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A5CD7-8C84-43AE-803E-9756F22D05E7}">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C5422-FE23-46DA-87F0-6151A7FFE1A4}">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46C921-F6E7-4BAF-BE34-91D3E53ED190}">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Instead of repeating code for buttons, cards, modals, create components in src</a:t>
          </a:r>
          <a:r>
            <a:rPr lang="en-GB" sz="1400" kern="1200" dirty="0"/>
            <a:t>/lib/components.</a:t>
          </a:r>
          <a:endParaRPr lang="en-US" sz="1400" kern="1200" dirty="0"/>
        </a:p>
      </dsp:txBody>
      <dsp:txXfrm>
        <a:off x="93445" y="3018902"/>
        <a:ext cx="3206250" cy="720000"/>
      </dsp:txXfrm>
    </dsp:sp>
    <dsp:sp modelId="{C57BEA51-F9C2-45E2-8C6D-9713D37EE965}">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29F24-0C0D-42A9-B2E4-DEBAB31C18D6}">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E5EAC1-631B-4E85-8543-CE94CC48A0CD}">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 </a:t>
          </a:r>
          <a:r>
            <a:rPr lang="en-GB" sz="1400" b="1" kern="1200"/>
            <a:t>Best for buttons, modals, reusable UI elements</a:t>
          </a:r>
          <a:endParaRPr lang="en-US" sz="1400" kern="1200" dirty="0"/>
        </a:p>
      </dsp:txBody>
      <dsp:txXfrm>
        <a:off x="3860789" y="3018902"/>
        <a:ext cx="3206250" cy="720000"/>
      </dsp:txXfrm>
    </dsp:sp>
    <dsp:sp modelId="{21508E4C-AFDC-4B8D-B76C-440A5C5226C2}">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15A8A-4A43-4A77-BFF5-7E451C3FB55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E906B7-8C86-4544-A35B-56DC4CFF72A0}">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kern="1200"/>
            <a:t>✅ </a:t>
          </a:r>
          <a:r>
            <a:rPr lang="en-GB" sz="1400" b="1" kern="1200"/>
            <a:t>Keeps layouts/pages simpler and cleaner</a:t>
          </a:r>
          <a:endParaRPr lang="en-US" sz="1400" kern="1200" dirty="0"/>
        </a:p>
      </dsp:txBody>
      <dsp:txXfrm>
        <a:off x="7628133" y="3018902"/>
        <a:ext cx="32062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A31D2-BEF5-4787-B067-2E5EB43C06EC}">
      <dsp:nvSpPr>
        <dsp:cNvPr id="0" name=""/>
        <dsp:cNvSpPr/>
      </dsp:nvSpPr>
      <dsp:spPr>
        <a:xfrm>
          <a:off x="11951" y="65951"/>
          <a:ext cx="856208" cy="856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6D0B3-312A-4E51-99E8-8A98BE334452}">
      <dsp:nvSpPr>
        <dsp:cNvPr id="0" name=""/>
        <dsp:cNvSpPr/>
      </dsp:nvSpPr>
      <dsp:spPr>
        <a:xfrm>
          <a:off x="11951"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Supabase have their own user management example</a:t>
          </a:r>
          <a:r>
            <a:rPr lang="en-GB" sz="1400" kern="1200" dirty="0"/>
            <a:t>.</a:t>
          </a:r>
          <a:endParaRPr lang="en-US" sz="1400" kern="1200" dirty="0"/>
        </a:p>
      </dsp:txBody>
      <dsp:txXfrm>
        <a:off x="11951" y="1095303"/>
        <a:ext cx="2446308" cy="1382062"/>
      </dsp:txXfrm>
    </dsp:sp>
    <dsp:sp modelId="{4E5566D6-565F-478B-A25D-82C5DFA1A07B}">
      <dsp:nvSpPr>
        <dsp:cNvPr id="0" name=""/>
        <dsp:cNvSpPr/>
      </dsp:nvSpPr>
      <dsp:spPr>
        <a:xfrm>
          <a:off x="148137" y="1555948"/>
          <a:ext cx="2446308" cy="153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dirty="0">
              <a:hlinkClick xmlns:r="http://schemas.openxmlformats.org/officeDocument/2006/relationships" r:id="rId3"/>
            </a:rPr>
            <a:t>https://supabase.com/docs/guides/getting-started/tutorials/with-sveltekit</a:t>
          </a:r>
          <a:endParaRPr lang="en-US" sz="1100" kern="1200" dirty="0"/>
        </a:p>
      </dsp:txBody>
      <dsp:txXfrm>
        <a:off x="148137" y="1555948"/>
        <a:ext cx="2446308" cy="1533814"/>
      </dsp:txXfrm>
    </dsp:sp>
    <dsp:sp modelId="{1181F9C3-2EB7-48AD-A835-645C9CD491EE}">
      <dsp:nvSpPr>
        <dsp:cNvPr id="0" name=""/>
        <dsp:cNvSpPr/>
      </dsp:nvSpPr>
      <dsp:spPr>
        <a:xfrm>
          <a:off x="2886364" y="65951"/>
          <a:ext cx="856208" cy="85620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AA5B9-6CCF-4CD7-84CF-C6A9F41BF526}">
      <dsp:nvSpPr>
        <dsp:cNvPr id="0" name=""/>
        <dsp:cNvSpPr/>
      </dsp:nvSpPr>
      <dsp:spPr>
        <a:xfrm>
          <a:off x="2886364"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This tutorial demonstrates how to build a basic user management app</a:t>
          </a:r>
          <a:r>
            <a:rPr lang="en-GB" sz="1400" kern="1200" dirty="0"/>
            <a:t>.</a:t>
          </a:r>
          <a:endParaRPr lang="en-US" sz="1400" kern="1200" dirty="0"/>
        </a:p>
      </dsp:txBody>
      <dsp:txXfrm>
        <a:off x="2886364" y="1095303"/>
        <a:ext cx="2446308" cy="1382062"/>
      </dsp:txXfrm>
    </dsp:sp>
    <dsp:sp modelId="{A0DD074F-8AD1-49CB-B590-E6D08AFC441B}">
      <dsp:nvSpPr>
        <dsp:cNvPr id="0" name=""/>
        <dsp:cNvSpPr/>
      </dsp:nvSpPr>
      <dsp:spPr>
        <a:xfrm>
          <a:off x="2886364" y="2557897"/>
          <a:ext cx="2446308" cy="1533814"/>
        </a:xfrm>
        <a:prstGeom prst="rect">
          <a:avLst/>
        </a:prstGeom>
        <a:noFill/>
        <a:ln>
          <a:noFill/>
        </a:ln>
        <a:effectLst/>
      </dsp:spPr>
      <dsp:style>
        <a:lnRef idx="0">
          <a:scrgbClr r="0" g="0" b="0"/>
        </a:lnRef>
        <a:fillRef idx="0">
          <a:scrgbClr r="0" g="0" b="0"/>
        </a:fillRef>
        <a:effectRef idx="0">
          <a:scrgbClr r="0" g="0" b="0"/>
        </a:effectRef>
        <a:fontRef idx="minor"/>
      </dsp:style>
    </dsp:sp>
    <dsp:sp modelId="{743B97B6-1D80-478B-8533-A03ADA1F877A}">
      <dsp:nvSpPr>
        <dsp:cNvPr id="0" name=""/>
        <dsp:cNvSpPr/>
      </dsp:nvSpPr>
      <dsp:spPr>
        <a:xfrm>
          <a:off x="5760777" y="65951"/>
          <a:ext cx="856208" cy="85620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DC5DE-C238-4555-B810-24826C8A5DED}">
      <dsp:nvSpPr>
        <dsp:cNvPr id="0" name=""/>
        <dsp:cNvSpPr/>
      </dsp:nvSpPr>
      <dsp:spPr>
        <a:xfrm>
          <a:off x="5760777"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The app authenticates and identifies the user, stores their profile information in the database, and allows the user to log in, update their profile details, and upload a profile photo. </a:t>
          </a:r>
          <a:endParaRPr lang="en-US" sz="1400" kern="1200" dirty="0"/>
        </a:p>
      </dsp:txBody>
      <dsp:txXfrm>
        <a:off x="5760777" y="1095303"/>
        <a:ext cx="2446308" cy="1382062"/>
      </dsp:txXfrm>
    </dsp:sp>
    <dsp:sp modelId="{6E2F8A4F-6B82-4FFB-80FB-CFFC01699DC9}">
      <dsp:nvSpPr>
        <dsp:cNvPr id="0" name=""/>
        <dsp:cNvSpPr/>
      </dsp:nvSpPr>
      <dsp:spPr>
        <a:xfrm>
          <a:off x="5760777" y="2557897"/>
          <a:ext cx="2446308" cy="1533814"/>
        </a:xfrm>
        <a:prstGeom prst="rect">
          <a:avLst/>
        </a:prstGeom>
        <a:noFill/>
        <a:ln>
          <a:noFill/>
        </a:ln>
        <a:effectLst/>
      </dsp:spPr>
      <dsp:style>
        <a:lnRef idx="0">
          <a:scrgbClr r="0" g="0" b="0"/>
        </a:lnRef>
        <a:fillRef idx="0">
          <a:scrgbClr r="0" g="0" b="0"/>
        </a:fillRef>
        <a:effectRef idx="0">
          <a:scrgbClr r="0" g="0" b="0"/>
        </a:effectRef>
        <a:fontRef idx="minor"/>
      </dsp:style>
    </dsp:sp>
    <dsp:sp modelId="{82403753-BC67-45C4-A946-EDB1C516626E}">
      <dsp:nvSpPr>
        <dsp:cNvPr id="0" name=""/>
        <dsp:cNvSpPr/>
      </dsp:nvSpPr>
      <dsp:spPr>
        <a:xfrm>
          <a:off x="8635189" y="65951"/>
          <a:ext cx="856208" cy="85620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D65BC-AF6F-4CE2-8645-3DB4365110AB}">
      <dsp:nvSpPr>
        <dsp:cNvPr id="0" name=""/>
        <dsp:cNvSpPr/>
      </dsp:nvSpPr>
      <dsp:spPr>
        <a:xfrm>
          <a:off x="8635189" y="1095303"/>
          <a:ext cx="2446308" cy="138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The app uses</a:t>
          </a:r>
          <a:r>
            <a:rPr lang="en-GB" sz="1400" kern="1200" dirty="0"/>
            <a:t>:</a:t>
          </a:r>
          <a:endParaRPr lang="en-US" sz="1400" kern="1200" dirty="0"/>
        </a:p>
      </dsp:txBody>
      <dsp:txXfrm>
        <a:off x="8635189" y="1095303"/>
        <a:ext cx="2446308" cy="1382062"/>
      </dsp:txXfrm>
    </dsp:sp>
    <dsp:sp modelId="{95F6A73E-37AA-4BEE-A02D-F0C610EFC809}">
      <dsp:nvSpPr>
        <dsp:cNvPr id="0" name=""/>
        <dsp:cNvSpPr/>
      </dsp:nvSpPr>
      <dsp:spPr>
        <a:xfrm>
          <a:off x="8547636" y="1373838"/>
          <a:ext cx="2446308" cy="1533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Supabase Database - a Postgres database for storing your user data and Row Level Security so data is protected and users can only access their own information</a:t>
          </a:r>
          <a:r>
            <a:rPr lang="en-GB" sz="1100" kern="1200" dirty="0"/>
            <a:t>.</a:t>
          </a:r>
          <a:endParaRPr lang="en-US" sz="1100" kern="1200" dirty="0"/>
        </a:p>
        <a:p>
          <a:pPr marL="0" lvl="0" indent="0" algn="l" defTabSz="488950">
            <a:lnSpc>
              <a:spcPct val="90000"/>
            </a:lnSpc>
            <a:spcBef>
              <a:spcPct val="0"/>
            </a:spcBef>
            <a:spcAft>
              <a:spcPct val="35000"/>
            </a:spcAft>
            <a:buNone/>
          </a:pPr>
          <a:r>
            <a:rPr lang="en-GB" sz="1100" kern="1200"/>
            <a:t>Supabase Auth - allow users to sign up and log in</a:t>
          </a:r>
          <a:r>
            <a:rPr lang="en-GB" sz="1100" kern="1200" dirty="0"/>
            <a:t>.</a:t>
          </a:r>
          <a:endParaRPr lang="en-US" sz="1100" kern="1200" dirty="0"/>
        </a:p>
        <a:p>
          <a:pPr marL="0" lvl="0" indent="0" algn="l" defTabSz="488950">
            <a:lnSpc>
              <a:spcPct val="90000"/>
            </a:lnSpc>
            <a:spcBef>
              <a:spcPct val="0"/>
            </a:spcBef>
            <a:spcAft>
              <a:spcPct val="35000"/>
            </a:spcAft>
            <a:buNone/>
          </a:pPr>
          <a:r>
            <a:rPr lang="en-GB" sz="1100" kern="1200"/>
            <a:t>Supabase Storage - users can upload a profile photo</a:t>
          </a:r>
          <a:r>
            <a:rPr lang="en-GB" sz="1100" kern="1200" dirty="0"/>
            <a:t>.</a:t>
          </a:r>
          <a:endParaRPr lang="en-US" sz="1100" kern="1200" dirty="0"/>
        </a:p>
      </dsp:txBody>
      <dsp:txXfrm>
        <a:off x="8547636" y="1373838"/>
        <a:ext cx="2446308" cy="153381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2AE1-54DC-45DA-90CB-8EEBD24A096E}">
      <dsp:nvSpPr>
        <dsp:cNvPr id="0" name=""/>
        <dsp:cNvSpPr/>
      </dsp:nvSpPr>
      <dsp:spPr>
        <a:xfrm>
          <a:off x="1654835" y="760896"/>
          <a:ext cx="348775" cy="91440"/>
        </a:xfrm>
        <a:custGeom>
          <a:avLst/>
          <a:gdLst/>
          <a:ahLst/>
          <a:cxnLst/>
          <a:rect l="0" t="0" r="0" b="0"/>
          <a:pathLst>
            <a:path>
              <a:moveTo>
                <a:pt x="0" y="45720"/>
              </a:moveTo>
              <a:lnTo>
                <a:pt x="348775"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9739" y="804718"/>
        <a:ext cx="18968" cy="3797"/>
      </dsp:txXfrm>
    </dsp:sp>
    <dsp:sp modelId="{134DD0A8-29CD-4974-9D28-37450A1049C7}">
      <dsp:nvSpPr>
        <dsp:cNvPr id="0" name=""/>
        <dsp:cNvSpPr/>
      </dsp:nvSpPr>
      <dsp:spPr>
        <a:xfrm>
          <a:off x="7175" y="311778"/>
          <a:ext cx="1649460" cy="98967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Create a table for public profiles</a:t>
          </a:r>
          <a:endParaRPr lang="en-US" sz="1200" kern="1200"/>
        </a:p>
      </dsp:txBody>
      <dsp:txXfrm>
        <a:off x="7175" y="311778"/>
        <a:ext cx="1649460" cy="989676"/>
      </dsp:txXfrm>
    </dsp:sp>
    <dsp:sp modelId="{00EF6353-FFE4-4E7F-AA05-29727F3A8492}">
      <dsp:nvSpPr>
        <dsp:cNvPr id="0" name=""/>
        <dsp:cNvSpPr/>
      </dsp:nvSpPr>
      <dsp:spPr>
        <a:xfrm>
          <a:off x="3683672" y="760896"/>
          <a:ext cx="348775" cy="91440"/>
        </a:xfrm>
        <a:custGeom>
          <a:avLst/>
          <a:gdLst/>
          <a:ahLst/>
          <a:cxnLst/>
          <a:rect l="0" t="0" r="0" b="0"/>
          <a:pathLst>
            <a:path>
              <a:moveTo>
                <a:pt x="0" y="45720"/>
              </a:moveTo>
              <a:lnTo>
                <a:pt x="348775" y="45720"/>
              </a:lnTo>
            </a:path>
          </a:pathLst>
        </a:custGeom>
        <a:noFill/>
        <a:ln w="12700" cap="flat" cmpd="sng" algn="ctr">
          <a:solidFill>
            <a:schemeClr val="accent5">
              <a:hueOff val="-2430430"/>
              <a:satOff val="-165"/>
              <a:lumOff val="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8575" y="804718"/>
        <a:ext cx="18968" cy="3797"/>
      </dsp:txXfrm>
    </dsp:sp>
    <dsp:sp modelId="{406E147E-449C-4C6B-A65D-155ABE305A9F}">
      <dsp:nvSpPr>
        <dsp:cNvPr id="0" name=""/>
        <dsp:cNvSpPr/>
      </dsp:nvSpPr>
      <dsp:spPr>
        <a:xfrm>
          <a:off x="2036011" y="311778"/>
          <a:ext cx="1649460" cy="989676"/>
        </a:xfrm>
        <a:prstGeom prst="rect">
          <a:avLst/>
        </a:prstGeom>
        <a:solidFill>
          <a:schemeClr val="accent5">
            <a:hueOff val="-2025358"/>
            <a:satOff val="-138"/>
            <a:lumOff val="32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Set up Row Level Security (RLS)</a:t>
          </a:r>
          <a:endParaRPr lang="en-US" sz="1200" kern="1200"/>
        </a:p>
      </dsp:txBody>
      <dsp:txXfrm>
        <a:off x="2036011" y="311778"/>
        <a:ext cx="1649460" cy="989676"/>
      </dsp:txXfrm>
    </dsp:sp>
    <dsp:sp modelId="{41694293-7EF7-4E94-8192-DB14E531162A}">
      <dsp:nvSpPr>
        <dsp:cNvPr id="0" name=""/>
        <dsp:cNvSpPr/>
      </dsp:nvSpPr>
      <dsp:spPr>
        <a:xfrm>
          <a:off x="831905" y="1299654"/>
          <a:ext cx="4057672" cy="348775"/>
        </a:xfrm>
        <a:custGeom>
          <a:avLst/>
          <a:gdLst/>
          <a:ahLst/>
          <a:cxnLst/>
          <a:rect l="0" t="0" r="0" b="0"/>
          <a:pathLst>
            <a:path>
              <a:moveTo>
                <a:pt x="4057672" y="0"/>
              </a:moveTo>
              <a:lnTo>
                <a:pt x="4057672" y="191487"/>
              </a:lnTo>
              <a:lnTo>
                <a:pt x="0" y="191487"/>
              </a:lnTo>
              <a:lnTo>
                <a:pt x="0" y="348775"/>
              </a:lnTo>
            </a:path>
          </a:pathLst>
        </a:custGeom>
        <a:noFill/>
        <a:ln w="12700" cap="flat" cmpd="sng" algn="ctr">
          <a:solidFill>
            <a:schemeClr val="accent5">
              <a:hueOff val="-4860860"/>
              <a:satOff val="-330"/>
              <a:lumOff val="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8857" y="1472144"/>
        <a:ext cx="203768" cy="3797"/>
      </dsp:txXfrm>
    </dsp:sp>
    <dsp:sp modelId="{33D3C7F0-9C63-4DA4-ABD4-111CAEA4307B}">
      <dsp:nvSpPr>
        <dsp:cNvPr id="0" name=""/>
        <dsp:cNvSpPr/>
      </dsp:nvSpPr>
      <dsp:spPr>
        <a:xfrm>
          <a:off x="4064848" y="311778"/>
          <a:ext cx="1649460" cy="989676"/>
        </a:xfrm>
        <a:prstGeom prst="rect">
          <a:avLst/>
        </a:prstGeom>
        <a:solidFill>
          <a:schemeClr val="accent5">
            <a:hueOff val="-4050717"/>
            <a:satOff val="-275"/>
            <a:lumOff val="65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https://supabase.com/docs/guides/database/postgres/row-level-security for more details.</a:t>
          </a:r>
          <a:endParaRPr lang="en-US" sz="1200" kern="1200"/>
        </a:p>
      </dsp:txBody>
      <dsp:txXfrm>
        <a:off x="4064848" y="311778"/>
        <a:ext cx="1649460" cy="989676"/>
      </dsp:txXfrm>
    </dsp:sp>
    <dsp:sp modelId="{B90E11EB-93F4-4467-9BB5-55FCC56C58A3}">
      <dsp:nvSpPr>
        <dsp:cNvPr id="0" name=""/>
        <dsp:cNvSpPr/>
      </dsp:nvSpPr>
      <dsp:spPr>
        <a:xfrm>
          <a:off x="1654835" y="2129949"/>
          <a:ext cx="348775" cy="91440"/>
        </a:xfrm>
        <a:custGeom>
          <a:avLst/>
          <a:gdLst/>
          <a:ahLst/>
          <a:cxnLst/>
          <a:rect l="0" t="0" r="0" b="0"/>
          <a:pathLst>
            <a:path>
              <a:moveTo>
                <a:pt x="0" y="45720"/>
              </a:moveTo>
              <a:lnTo>
                <a:pt x="348775" y="45720"/>
              </a:lnTo>
            </a:path>
          </a:pathLst>
        </a:custGeom>
        <a:noFill/>
        <a:ln w="12700" cap="flat" cmpd="sng" algn="ctr">
          <a:solidFill>
            <a:schemeClr val="accent5">
              <a:hueOff val="-7291290"/>
              <a:satOff val="-496"/>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9739" y="2173770"/>
        <a:ext cx="18968" cy="3797"/>
      </dsp:txXfrm>
    </dsp:sp>
    <dsp:sp modelId="{F235CF4E-4882-408F-A064-2DC97F1F3697}">
      <dsp:nvSpPr>
        <dsp:cNvPr id="0" name=""/>
        <dsp:cNvSpPr/>
      </dsp:nvSpPr>
      <dsp:spPr>
        <a:xfrm>
          <a:off x="7175" y="1680830"/>
          <a:ext cx="1649460" cy="989676"/>
        </a:xfrm>
        <a:prstGeom prst="rect">
          <a:avLst/>
        </a:prstGeom>
        <a:solidFill>
          <a:schemeClr val="accent5">
            <a:hueOff val="-6076075"/>
            <a:satOff val="-413"/>
            <a:lumOff val="98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This trigger automatically creates a profile entry when a new user signs up via Supabase Auth.</a:t>
          </a:r>
          <a:endParaRPr lang="en-US" sz="1200" kern="1200"/>
        </a:p>
      </dsp:txBody>
      <dsp:txXfrm>
        <a:off x="7175" y="1680830"/>
        <a:ext cx="1649460" cy="989676"/>
      </dsp:txXfrm>
    </dsp:sp>
    <dsp:sp modelId="{7CD1639F-06DF-41D2-8009-38C25E9CBE6A}">
      <dsp:nvSpPr>
        <dsp:cNvPr id="0" name=""/>
        <dsp:cNvSpPr/>
      </dsp:nvSpPr>
      <dsp:spPr>
        <a:xfrm>
          <a:off x="3683672" y="2129949"/>
          <a:ext cx="348775" cy="91440"/>
        </a:xfrm>
        <a:custGeom>
          <a:avLst/>
          <a:gdLst/>
          <a:ahLst/>
          <a:cxnLst/>
          <a:rect l="0" t="0" r="0" b="0"/>
          <a:pathLst>
            <a:path>
              <a:moveTo>
                <a:pt x="0" y="45720"/>
              </a:moveTo>
              <a:lnTo>
                <a:pt x="348775" y="45720"/>
              </a:lnTo>
            </a:path>
          </a:pathLst>
        </a:custGeom>
        <a:noFill/>
        <a:ln w="12700" cap="flat" cmpd="sng" algn="ctr">
          <a:solidFill>
            <a:schemeClr val="accent5">
              <a:hueOff val="-9721720"/>
              <a:satOff val="-661"/>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8575" y="2173770"/>
        <a:ext cx="18968" cy="3797"/>
      </dsp:txXfrm>
    </dsp:sp>
    <dsp:sp modelId="{97C20DBA-CF10-4339-9381-B81FEBB556D8}">
      <dsp:nvSpPr>
        <dsp:cNvPr id="0" name=""/>
        <dsp:cNvSpPr/>
      </dsp:nvSpPr>
      <dsp:spPr>
        <a:xfrm>
          <a:off x="2036011" y="1680830"/>
          <a:ext cx="1649460" cy="989676"/>
        </a:xfrm>
        <a:prstGeom prst="rect">
          <a:avLst/>
        </a:prstGeom>
        <a:solidFill>
          <a:schemeClr val="accent5">
            <a:hueOff val="-8101434"/>
            <a:satOff val="-551"/>
            <a:lumOff val="13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https://supabase.com/docs/guides/auth/managing-user-data#using-triggers for more details.</a:t>
          </a:r>
          <a:endParaRPr lang="en-US" sz="1200" kern="1200"/>
        </a:p>
      </dsp:txBody>
      <dsp:txXfrm>
        <a:off x="2036011" y="1680830"/>
        <a:ext cx="1649460" cy="989676"/>
      </dsp:txXfrm>
    </dsp:sp>
    <dsp:sp modelId="{860A740F-276E-40E7-BEE9-63BC17FB5DF8}">
      <dsp:nvSpPr>
        <dsp:cNvPr id="0" name=""/>
        <dsp:cNvSpPr/>
      </dsp:nvSpPr>
      <dsp:spPr>
        <a:xfrm>
          <a:off x="831905" y="2668707"/>
          <a:ext cx="4057672" cy="348775"/>
        </a:xfrm>
        <a:custGeom>
          <a:avLst/>
          <a:gdLst/>
          <a:ahLst/>
          <a:cxnLst/>
          <a:rect l="0" t="0" r="0" b="0"/>
          <a:pathLst>
            <a:path>
              <a:moveTo>
                <a:pt x="4057672" y="0"/>
              </a:moveTo>
              <a:lnTo>
                <a:pt x="4057672" y="191487"/>
              </a:lnTo>
              <a:lnTo>
                <a:pt x="0" y="191487"/>
              </a:lnTo>
              <a:lnTo>
                <a:pt x="0" y="348775"/>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8857" y="2841196"/>
        <a:ext cx="203768" cy="3797"/>
      </dsp:txXfrm>
    </dsp:sp>
    <dsp:sp modelId="{72AD6344-5A84-43EE-BC03-12A0D509A4C5}">
      <dsp:nvSpPr>
        <dsp:cNvPr id="0" name=""/>
        <dsp:cNvSpPr/>
      </dsp:nvSpPr>
      <dsp:spPr>
        <a:xfrm>
          <a:off x="4064848" y="1680830"/>
          <a:ext cx="1649460" cy="989676"/>
        </a:xfrm>
        <a:prstGeom prst="rect">
          <a:avLst/>
        </a:prstGeom>
        <a:solidFill>
          <a:schemeClr val="accent5">
            <a:hueOff val="-10126791"/>
            <a:satOff val="-688"/>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Set up access controls for storage.</a:t>
          </a:r>
          <a:endParaRPr lang="en-US" sz="1200" kern="1200"/>
        </a:p>
      </dsp:txBody>
      <dsp:txXfrm>
        <a:off x="4064848" y="1680830"/>
        <a:ext cx="1649460" cy="989676"/>
      </dsp:txXfrm>
    </dsp:sp>
    <dsp:sp modelId="{26B633A3-CA7F-4D58-AF31-012356260805}">
      <dsp:nvSpPr>
        <dsp:cNvPr id="0" name=""/>
        <dsp:cNvSpPr/>
      </dsp:nvSpPr>
      <dsp:spPr>
        <a:xfrm>
          <a:off x="7175" y="3049883"/>
          <a:ext cx="1649460" cy="989676"/>
        </a:xfrm>
        <a:prstGeom prst="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825" tIns="84840" rIns="80825" bIns="84840" numCol="1" spcCol="1270" anchor="ctr" anchorCtr="0">
          <a:noAutofit/>
        </a:bodyPr>
        <a:lstStyle/>
        <a:p>
          <a:pPr marL="0" lvl="0" indent="0" algn="ctr" defTabSz="533400">
            <a:lnSpc>
              <a:spcPct val="90000"/>
            </a:lnSpc>
            <a:spcBef>
              <a:spcPct val="0"/>
            </a:spcBef>
            <a:spcAft>
              <a:spcPct val="35000"/>
            </a:spcAft>
            <a:buNone/>
          </a:pPr>
          <a:r>
            <a:rPr lang="en-GB" sz="1200" kern="1200"/>
            <a:t>-- See https://supabase.com/docs/guides/storage/security/access-control#policy-examples for more details.</a:t>
          </a:r>
          <a:endParaRPr lang="en-US" sz="1200" kern="1200"/>
        </a:p>
      </dsp:txBody>
      <dsp:txXfrm>
        <a:off x="7175" y="3049883"/>
        <a:ext cx="1649460" cy="9896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727C7-1F2A-4654-AD6C-42A84F651818}">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0C08B9-9494-463B-BF1C-B973DFC59C0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B0FC9-00EF-4B40-9743-0BDEEA711F1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Note that auth.getSession reads the auth token and the unencoded session data from the local storage medium. It doesn't send a request back to the Supabase Auth server unless the local session is expired.</a:t>
          </a:r>
          <a:endParaRPr lang="en-US" sz="1800" kern="1200"/>
        </a:p>
      </dsp:txBody>
      <dsp:txXfrm>
        <a:off x="1509882" y="708097"/>
        <a:ext cx="9005717" cy="1307257"/>
      </dsp:txXfrm>
    </dsp:sp>
    <dsp:sp modelId="{06D11356-0558-49AF-9850-C1358A635703}">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A87CB-F9CE-41FF-85A5-590CB3E40803}">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96F6B0-F5B5-4839-9A55-AF69E2855815}">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You should never trust the unencoded session data if you're writing server code, since it could be tampered with by the sender. If you need verified, trustworthy user data, call auth.getUser instead, which always makes a request to the Auth server to fetch trusted data.</a:t>
          </a:r>
          <a:endParaRPr lang="en-US" sz="1800" kern="1200"/>
        </a:p>
      </dsp:txBody>
      <dsp:txXfrm>
        <a:off x="1509882" y="2342169"/>
        <a:ext cx="9005717" cy="13072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E5FB-F035-47DB-BE06-2B6199EC2935}">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B5BA72-B304-490F-8439-879019826C14}">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B561E-F003-413E-ABA2-937DEB94296C}">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kern="1200" dirty="0"/>
            <a:t>A </a:t>
          </a:r>
          <a:r>
            <a:rPr lang="en-GB" sz="1200" b="1" kern="1200" dirty="0" err="1"/>
            <a:t>hooks.server.ts</a:t>
          </a:r>
          <a:r>
            <a:rPr lang="en-GB" sz="1200" kern="1200" dirty="0"/>
            <a:t> file in </a:t>
          </a:r>
          <a:r>
            <a:rPr lang="en-GB" sz="1200" kern="1200" dirty="0" err="1"/>
            <a:t>SvelteKit</a:t>
          </a:r>
          <a:r>
            <a:rPr lang="en-GB" sz="1200" kern="1200" dirty="0"/>
            <a:t> lets you run server-side code on every incoming request. It acts like a global middleware that can modify or inspect requests before they reach your page or endpoint load functions. Here are some key points:</a:t>
          </a:r>
          <a:endParaRPr lang="en-US" sz="1200" kern="1200" dirty="0"/>
        </a:p>
      </dsp:txBody>
      <dsp:txXfrm>
        <a:off x="1312541" y="828340"/>
        <a:ext cx="2148945" cy="911674"/>
      </dsp:txXfrm>
    </dsp:sp>
    <dsp:sp modelId="{5AAAD95F-A393-4108-81D5-4B00C9C630A4}">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EF04C-EB7E-40A2-8AFE-8F2555BFEEF1}">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4DDD4-8621-4F1E-A6FC-387191AEB5F5}">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Global Request </a:t>
          </a:r>
          <a:r>
            <a:rPr lang="en-GB" sz="1200" b="1" kern="1200" dirty="0" err="1"/>
            <a:t>Handling:</a:t>
          </a:r>
          <a:r>
            <a:rPr lang="en-GB" sz="1200" kern="1200" dirty="0" err="1"/>
            <a:t>The</a:t>
          </a:r>
          <a:r>
            <a:rPr lang="en-GB" sz="1200" kern="1200" dirty="0"/>
            <a:t> hook runs on every request, so you can use it to perform tasks that need to happen consistently—like logging, setting security headers, or processing cookies.</a:t>
          </a:r>
          <a:endParaRPr lang="en-US" sz="1200" kern="1200" dirty="0"/>
        </a:p>
      </dsp:txBody>
      <dsp:txXfrm>
        <a:off x="4942957" y="828340"/>
        <a:ext cx="2148945" cy="911674"/>
      </dsp:txXfrm>
    </dsp:sp>
    <dsp:sp modelId="{BC9A4391-B781-4C91-A277-BA3DC7F90F85}">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642F8-8A47-4236-89E4-A372D17A3159}">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E3365-7087-4E03-82BF-CCFBAEA80B77}">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Session and Authentication </a:t>
          </a:r>
          <a:r>
            <a:rPr lang="en-GB" sz="1200" b="1" kern="1200" dirty="0" err="1"/>
            <a:t>Management</a:t>
          </a:r>
          <a:r>
            <a:rPr lang="en-GB" sz="1200" kern="1200" dirty="0" err="1"/>
            <a:t>:One</a:t>
          </a:r>
          <a:r>
            <a:rPr lang="en-GB" sz="1200" kern="1200" dirty="0"/>
            <a:t> common use is to read authentication tokens (typically from cookies) and attach the verified user or session data to </a:t>
          </a:r>
          <a:r>
            <a:rPr lang="en-GB" sz="1200" kern="1200" dirty="0" err="1"/>
            <a:t>event.locals</a:t>
          </a:r>
          <a:r>
            <a:rPr lang="en-GB" sz="1200" kern="1200" dirty="0"/>
            <a:t>. This makes it available in your server load functions for protecting routes or preloading data.</a:t>
          </a:r>
          <a:endParaRPr lang="en-US" sz="1200" kern="1200" dirty="0"/>
        </a:p>
      </dsp:txBody>
      <dsp:txXfrm>
        <a:off x="8573374" y="828340"/>
        <a:ext cx="2148945" cy="911674"/>
      </dsp:txXfrm>
    </dsp:sp>
    <dsp:sp modelId="{828DE2E1-F586-4678-A3DB-E1E88064D1D3}">
      <dsp:nvSpPr>
        <dsp:cNvPr id="0" name=""/>
        <dsp:cNvSpPr/>
      </dsp:nvSpPr>
      <dsp:spPr>
        <a:xfrm>
          <a:off x="1677689" y="246193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58D73-7C33-44AB-A5AE-E777A9776BF6}">
      <dsp:nvSpPr>
        <dsp:cNvPr id="0" name=""/>
        <dsp:cNvSpPr/>
      </dsp:nvSpPr>
      <dsp:spPr>
        <a:xfrm>
          <a:off x="1878291" y="266253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F58B9F-81EC-4533-BB33-526FE2154E1F}">
      <dsp:nvSpPr>
        <dsp:cNvPr id="0" name=""/>
        <dsp:cNvSpPr/>
      </dsp:nvSpPr>
      <dsp:spPr>
        <a:xfrm>
          <a:off x="2876157" y="249851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1" kern="1200" dirty="0"/>
            <a:t>Middleware-Like </a:t>
          </a:r>
          <a:r>
            <a:rPr lang="en-GB" sz="1100" b="1" kern="1200" dirty="0" err="1"/>
            <a:t>Behavior</a:t>
          </a:r>
          <a:r>
            <a:rPr lang="en-GB" sz="1100" kern="1200" dirty="0" err="1"/>
            <a:t>:Think</a:t>
          </a:r>
          <a:r>
            <a:rPr lang="en-GB" sz="1100" kern="1200" dirty="0"/>
            <a:t> of it as middleware in other frameworks. It can decide whether to continue processing a request or redirect it (for example, to a login page) before any page logic executes.</a:t>
          </a:r>
          <a:endParaRPr lang="en-US" sz="1100" kern="1200" dirty="0"/>
        </a:p>
      </dsp:txBody>
      <dsp:txXfrm>
        <a:off x="2876157" y="2498511"/>
        <a:ext cx="2148945" cy="911674"/>
      </dsp:txXfrm>
    </dsp:sp>
    <dsp:sp modelId="{0C0D93BC-968E-4702-A126-5BE676ABE20F}">
      <dsp:nvSpPr>
        <dsp:cNvPr id="0" name=""/>
        <dsp:cNvSpPr/>
      </dsp:nvSpPr>
      <dsp:spPr>
        <a:xfrm>
          <a:off x="5362970" y="2525943"/>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08459-9444-45C5-A4EC-63288C929080}">
      <dsp:nvSpPr>
        <dsp:cNvPr id="0" name=""/>
        <dsp:cNvSpPr/>
      </dsp:nvSpPr>
      <dsp:spPr>
        <a:xfrm>
          <a:off x="5485166" y="2708250"/>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72F84-62F6-4F73-8727-6F519C07E2C4}">
      <dsp:nvSpPr>
        <dsp:cNvPr id="0" name=""/>
        <dsp:cNvSpPr/>
      </dsp:nvSpPr>
      <dsp:spPr>
        <a:xfrm>
          <a:off x="6410322" y="2501428"/>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Modifying the </a:t>
          </a:r>
          <a:r>
            <a:rPr lang="en-GB" sz="1200" b="1" kern="1200" dirty="0" err="1"/>
            <a:t>Response</a:t>
          </a:r>
          <a:r>
            <a:rPr lang="en-GB" sz="1200" kern="1200" dirty="0" err="1"/>
            <a:t>:You</a:t>
          </a:r>
          <a:r>
            <a:rPr lang="en-GB" sz="1200" kern="1200" dirty="0"/>
            <a:t> can also modify the outgoing response if needed, such as adding additional headers.</a:t>
          </a:r>
          <a:endParaRPr lang="en-US" sz="1200" kern="1200" dirty="0"/>
        </a:p>
      </dsp:txBody>
      <dsp:txXfrm>
        <a:off x="6410322" y="2501428"/>
        <a:ext cx="2148945" cy="91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36A61-A822-4E2A-8E71-CB6C690E4324}">
      <dsp:nvSpPr>
        <dsp:cNvPr id="0" name=""/>
        <dsp:cNvSpPr/>
      </dsp:nvSpPr>
      <dsp:spPr>
        <a:xfrm>
          <a:off x="1061437" y="76902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246479-48BB-483B-8DDA-490C913E87F9}">
      <dsp:nvSpPr>
        <dsp:cNvPr id="0" name=""/>
        <dsp:cNvSpPr/>
      </dsp:nvSpPr>
      <dsp:spPr>
        <a:xfrm>
          <a:off x="1582"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Create a .env file in the root of your SvelteKit project. This is where you’ll securely store your Supabase credentials (so they aren't exposed in your code). </a:t>
          </a:r>
          <a:endParaRPr lang="en-US" sz="1400" kern="1200" dirty="0"/>
        </a:p>
      </dsp:txBody>
      <dsp:txXfrm>
        <a:off x="1582" y="2024561"/>
        <a:ext cx="3261093" cy="978328"/>
      </dsp:txXfrm>
    </dsp:sp>
    <dsp:sp modelId="{BA2E376D-7C4D-42D4-87F9-F6AEDCA62381}">
      <dsp:nvSpPr>
        <dsp:cNvPr id="0" name=""/>
        <dsp:cNvSpPr/>
      </dsp:nvSpPr>
      <dsp:spPr>
        <a:xfrm>
          <a:off x="1582"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sp>
    <dsp:sp modelId="{EBFD1628-3C7F-442E-969B-2B751E8B0E0C}">
      <dsp:nvSpPr>
        <dsp:cNvPr id="0" name=""/>
        <dsp:cNvSpPr/>
      </dsp:nvSpPr>
      <dsp:spPr>
        <a:xfrm>
          <a:off x="4893223" y="76902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14936-DDD7-4B13-AD13-095ED8347B43}">
      <dsp:nvSpPr>
        <dsp:cNvPr id="0" name=""/>
        <dsp:cNvSpPr/>
      </dsp:nvSpPr>
      <dsp:spPr>
        <a:xfrm>
          <a:off x="3833367"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".env"</a:t>
          </a:r>
          <a:endParaRPr lang="en-US" sz="1400" kern="1200"/>
        </a:p>
      </dsp:txBody>
      <dsp:txXfrm>
        <a:off x="3833367" y="2024561"/>
        <a:ext cx="3261093" cy="978328"/>
      </dsp:txXfrm>
    </dsp:sp>
    <dsp:sp modelId="{BFD1879F-045C-4972-AA86-E4295795EA6B}">
      <dsp:nvSpPr>
        <dsp:cNvPr id="0" name=""/>
        <dsp:cNvSpPr/>
      </dsp:nvSpPr>
      <dsp:spPr>
        <a:xfrm>
          <a:off x="3833367"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sp>
    <dsp:sp modelId="{010A0062-F49E-4A22-A458-AEDE9B3A305A}">
      <dsp:nvSpPr>
        <dsp:cNvPr id="0" name=""/>
        <dsp:cNvSpPr/>
      </dsp:nvSpPr>
      <dsp:spPr>
        <a:xfrm>
          <a:off x="8725008" y="76902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6E9D0-0346-42E7-83A8-7BAD0A755ECE}">
      <dsp:nvSpPr>
        <dsp:cNvPr id="0" name=""/>
        <dsp:cNvSpPr/>
      </dsp:nvSpPr>
      <dsp:spPr>
        <a:xfrm>
          <a:off x="7665152" y="2024561"/>
          <a:ext cx="3261093" cy="978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Add the following two lines. </a:t>
          </a:r>
          <a:endParaRPr lang="en-US" sz="1400" kern="1200" dirty="0"/>
        </a:p>
      </dsp:txBody>
      <dsp:txXfrm>
        <a:off x="7665152" y="2024561"/>
        <a:ext cx="3261093" cy="978328"/>
      </dsp:txXfrm>
    </dsp:sp>
    <dsp:sp modelId="{63CFE21E-4D1B-40C5-99C2-ADB4FFB3E9E0}">
      <dsp:nvSpPr>
        <dsp:cNvPr id="0" name=""/>
        <dsp:cNvSpPr/>
      </dsp:nvSpPr>
      <dsp:spPr>
        <a:xfrm>
          <a:off x="7665152" y="3055984"/>
          <a:ext cx="3261093" cy="367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VITE_SUPABASE_URL=your_supabase_url</a:t>
          </a:r>
          <a:endParaRPr lang="en-US" sz="1100" kern="1200"/>
        </a:p>
        <a:p>
          <a:pPr marL="0" lvl="0" indent="0" algn="ctr" defTabSz="488950">
            <a:lnSpc>
              <a:spcPct val="90000"/>
            </a:lnSpc>
            <a:spcBef>
              <a:spcPct val="0"/>
            </a:spcBef>
            <a:spcAft>
              <a:spcPct val="35000"/>
            </a:spcAft>
            <a:buNone/>
          </a:pPr>
          <a:r>
            <a:rPr lang="en-GB" sz="1100" kern="1200"/>
            <a:t>VITE_SUPABASE_ANON_KEY=your_anon_key</a:t>
          </a:r>
          <a:endParaRPr lang="en-US" sz="1100" kern="1200"/>
        </a:p>
      </dsp:txBody>
      <dsp:txXfrm>
        <a:off x="7665152" y="3055984"/>
        <a:ext cx="3261093" cy="367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FDC02-8AEB-47EE-B31C-875CF75A9625}">
      <dsp:nvSpPr>
        <dsp:cNvPr id="0" name=""/>
        <dsp:cNvSpPr/>
      </dsp:nvSpPr>
      <dsp:spPr>
        <a:xfrm>
          <a:off x="0" y="55579"/>
          <a:ext cx="6666833" cy="95471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After creating your table, go to Policies under the table settings</a:t>
          </a:r>
          <a:r>
            <a:rPr lang="en-GB" sz="2400" kern="1200" dirty="0"/>
            <a:t>.</a:t>
          </a:r>
          <a:endParaRPr lang="en-US" sz="2400" kern="1200" dirty="0"/>
        </a:p>
      </dsp:txBody>
      <dsp:txXfrm>
        <a:off x="46606" y="102185"/>
        <a:ext cx="6573621" cy="861507"/>
      </dsp:txXfrm>
    </dsp:sp>
    <dsp:sp modelId="{8731DCBD-7A3E-4E6B-9A84-9F6011CBC33E}">
      <dsp:nvSpPr>
        <dsp:cNvPr id="0" name=""/>
        <dsp:cNvSpPr/>
      </dsp:nvSpPr>
      <dsp:spPr>
        <a:xfrm>
          <a:off x="0" y="1079419"/>
          <a:ext cx="6666833" cy="954719"/>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Enable Row-Level Security (RLS) for the table to control which users can read or modify the data</a:t>
          </a:r>
          <a:r>
            <a:rPr lang="en-GB" sz="2400" kern="1200" dirty="0"/>
            <a:t>.</a:t>
          </a:r>
          <a:endParaRPr lang="en-US" sz="2400" kern="1200" dirty="0"/>
        </a:p>
      </dsp:txBody>
      <dsp:txXfrm>
        <a:off x="46606" y="1126025"/>
        <a:ext cx="6573621" cy="861507"/>
      </dsp:txXfrm>
    </dsp:sp>
    <dsp:sp modelId="{AB067415-51A9-4CE7-8818-E2F97B200EF0}">
      <dsp:nvSpPr>
        <dsp:cNvPr id="0" name=""/>
        <dsp:cNvSpPr/>
      </dsp:nvSpPr>
      <dsp:spPr>
        <a:xfrm>
          <a:off x="0" y="2103259"/>
          <a:ext cx="6666833" cy="954719"/>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Create Policies (if you need control over data access</a:t>
          </a:r>
          <a:r>
            <a:rPr lang="en-GB" sz="2400" kern="1200" dirty="0"/>
            <a:t>):</a:t>
          </a:r>
          <a:endParaRPr lang="en-US" sz="2400" kern="1200" dirty="0"/>
        </a:p>
      </dsp:txBody>
      <dsp:txXfrm>
        <a:off x="46606" y="2149865"/>
        <a:ext cx="6573621" cy="861507"/>
      </dsp:txXfrm>
    </dsp:sp>
    <dsp:sp modelId="{7979661D-88C2-444D-A0BA-CC11EC7E67C4}">
      <dsp:nvSpPr>
        <dsp:cNvPr id="0" name=""/>
        <dsp:cNvSpPr/>
      </dsp:nvSpPr>
      <dsp:spPr>
        <a:xfrm>
          <a:off x="0" y="3127099"/>
          <a:ext cx="6666833" cy="954719"/>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For example, to allow only authenticated users to view products</a:t>
          </a:r>
          <a:r>
            <a:rPr lang="en-GB" sz="2400" kern="1200" dirty="0"/>
            <a:t>:</a:t>
          </a:r>
          <a:endParaRPr lang="en-US" sz="2400" kern="1200" dirty="0"/>
        </a:p>
      </dsp:txBody>
      <dsp:txXfrm>
        <a:off x="46606" y="3173705"/>
        <a:ext cx="6573621" cy="861507"/>
      </dsp:txXfrm>
    </dsp:sp>
    <dsp:sp modelId="{2DDA77A5-DEC3-4588-B6D9-D6C68A4730AF}">
      <dsp:nvSpPr>
        <dsp:cNvPr id="0" name=""/>
        <dsp:cNvSpPr/>
      </dsp:nvSpPr>
      <dsp:spPr>
        <a:xfrm>
          <a:off x="0" y="4081819"/>
          <a:ext cx="6666833"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CREATE POLICY "authenticated users can view products</a:t>
          </a:r>
          <a:r>
            <a:rPr lang="en-GB" sz="1900" kern="1200" dirty="0"/>
            <a:t>“</a:t>
          </a:r>
          <a:endParaRPr lang="en-US" sz="1900" kern="1200" dirty="0"/>
        </a:p>
        <a:p>
          <a:pPr marL="171450" lvl="1" indent="-171450" algn="l" defTabSz="844550">
            <a:lnSpc>
              <a:spcPct val="90000"/>
            </a:lnSpc>
            <a:spcBef>
              <a:spcPct val="0"/>
            </a:spcBef>
            <a:spcAft>
              <a:spcPct val="20000"/>
            </a:spcAft>
            <a:buChar char="•"/>
          </a:pPr>
          <a:r>
            <a:rPr lang="en-GB" sz="1900" kern="1200"/>
            <a:t>ON products</a:t>
          </a:r>
          <a:endParaRPr lang="en-US" sz="1900" kern="1200" dirty="0"/>
        </a:p>
        <a:p>
          <a:pPr marL="171450" lvl="1" indent="-171450" algn="l" defTabSz="844550">
            <a:lnSpc>
              <a:spcPct val="90000"/>
            </a:lnSpc>
            <a:spcBef>
              <a:spcPct val="0"/>
            </a:spcBef>
            <a:spcAft>
              <a:spcPct val="20000"/>
            </a:spcAft>
            <a:buChar char="•"/>
          </a:pPr>
          <a:r>
            <a:rPr lang="en-GB" sz="1900" kern="1200"/>
            <a:t>FOR SELECT</a:t>
          </a:r>
          <a:endParaRPr lang="en-US" sz="1900" kern="1200" dirty="0"/>
        </a:p>
        <a:p>
          <a:pPr marL="171450" lvl="1" indent="-171450" algn="l" defTabSz="844550">
            <a:lnSpc>
              <a:spcPct val="90000"/>
            </a:lnSpc>
            <a:spcBef>
              <a:spcPct val="0"/>
            </a:spcBef>
            <a:spcAft>
              <a:spcPct val="20000"/>
            </a:spcAft>
            <a:buChar char="•"/>
          </a:pPr>
          <a:r>
            <a:rPr lang="en-GB" sz="1900" kern="1200"/>
            <a:t>USING (</a:t>
          </a:r>
          <a:r>
            <a:rPr lang="en-GB" sz="1900" kern="1200" dirty="0" err="1"/>
            <a:t>auth.</a:t>
          </a:r>
          <a:r>
            <a:rPr lang="en-GB" sz="1900" kern="1200" err="1"/>
            <a:t>uid</a:t>
          </a:r>
          <a:r>
            <a:rPr lang="en-GB" sz="1900" kern="1200"/>
            <a:t>() IS NOT NULL</a:t>
          </a:r>
          <a:r>
            <a:rPr lang="en-GB" sz="1900" kern="1200" dirty="0"/>
            <a:t>);</a:t>
          </a:r>
          <a:endParaRPr lang="en-US" sz="1900" kern="1200" dirty="0"/>
        </a:p>
      </dsp:txBody>
      <dsp:txXfrm>
        <a:off x="0" y="4081819"/>
        <a:ext cx="6666833" cy="1316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2FA41-6DDF-4204-A5DB-B2B9817D6CA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2D415-4822-426A-8A40-94B0D5AF780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194E1-4747-4F8D-9176-60A245861D3C}">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Policies: </a:t>
          </a:r>
          <a:endParaRPr lang="en-US" sz="2200" kern="1200" dirty="0"/>
        </a:p>
      </dsp:txBody>
      <dsp:txXfrm>
        <a:off x="1057183" y="1805"/>
        <a:ext cx="4732020" cy="915310"/>
      </dsp:txXfrm>
    </dsp:sp>
    <dsp:sp modelId="{A4D0A4A5-4F0A-41EA-8875-A643EDA4AA1E}">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Supabase uses the PostgREST API, and Row-Level Security (RLS) is a powerful feature. When RLS is enabled, all access to the table is restricted until you define policies</a:t>
          </a:r>
          <a:r>
            <a:rPr lang="en-GB" sz="1400" kern="1200" dirty="0"/>
            <a:t>.</a:t>
          </a:r>
          <a:endParaRPr lang="en-US" sz="1400" kern="1200" dirty="0"/>
        </a:p>
      </dsp:txBody>
      <dsp:txXfrm>
        <a:off x="5789203" y="1805"/>
        <a:ext cx="4726396" cy="915310"/>
      </dsp:txXfrm>
    </dsp:sp>
    <dsp:sp modelId="{4545F4F6-2647-4B26-A22D-1167E6512ED8}">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2F8DB9-8061-4CB5-8256-0B298F71FDD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05D79-47C0-4347-92D4-C19856446FF2}">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Authentication:</a:t>
          </a:r>
          <a:endParaRPr lang="en-US" sz="2200" kern="1200"/>
        </a:p>
      </dsp:txBody>
      <dsp:txXfrm>
        <a:off x="1057183" y="1145944"/>
        <a:ext cx="4732020" cy="915310"/>
      </dsp:txXfrm>
    </dsp:sp>
    <dsp:sp modelId="{00E01B59-8534-4164-84BB-29CAF4BA210D}">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The auth</a:t>
          </a:r>
          <a:r>
            <a:rPr lang="en-GB" sz="1400" kern="1200" dirty="0" err="1"/>
            <a:t>.</a:t>
          </a:r>
          <a:r>
            <a:rPr lang="en-GB" sz="1400" kern="1200" err="1"/>
            <a:t>uid</a:t>
          </a:r>
          <a:r>
            <a:rPr lang="en-GB" sz="1400" kern="1200"/>
            <a:t>() function references the authenticated user's ID, which is important when creating policies for user-specific access</a:t>
          </a:r>
          <a:r>
            <a:rPr lang="en-GB" sz="1400" kern="1200" dirty="0"/>
            <a:t>.</a:t>
          </a:r>
          <a:endParaRPr lang="en-US" sz="1400" kern="1200" dirty="0"/>
        </a:p>
      </dsp:txBody>
      <dsp:txXfrm>
        <a:off x="5789203" y="1145944"/>
        <a:ext cx="4726396" cy="915310"/>
      </dsp:txXfrm>
    </dsp:sp>
    <dsp:sp modelId="{CC0FB1C2-80D2-441F-83C3-3E0A2DFA4589}">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0B52C-9D6F-42F5-BA55-62393DC0CC51}">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463D9-7617-4C60-B78D-FFABCB23E69B}">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Roles:</a:t>
          </a:r>
          <a:endParaRPr lang="en-US" sz="2200" kern="1200"/>
        </a:p>
      </dsp:txBody>
      <dsp:txXfrm>
        <a:off x="1057183" y="2290082"/>
        <a:ext cx="4732020" cy="915310"/>
      </dsp:txXfrm>
    </dsp:sp>
    <dsp:sp modelId="{F7815A6C-3421-4C94-8845-60D2AD53F86A}">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You may have different roles like role_admin for admins. You can define roles in Supabase's Authentication settings or manually create them in the database</a:t>
          </a:r>
          <a:r>
            <a:rPr lang="en-GB" sz="1400" kern="1200" dirty="0"/>
            <a:t>.</a:t>
          </a:r>
          <a:endParaRPr lang="en-US" sz="1400" kern="1200" dirty="0"/>
        </a:p>
      </dsp:txBody>
      <dsp:txXfrm>
        <a:off x="5789203" y="2290082"/>
        <a:ext cx="4726396" cy="915310"/>
      </dsp:txXfrm>
    </dsp:sp>
    <dsp:sp modelId="{CE4E8B20-F430-420E-8D0D-24F32DF70351}">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290D4-B8F3-4446-8755-79901797345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A5F4E-809C-4001-91F6-91DAA2CEFB20}">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Best Practice</a:t>
          </a:r>
          <a:r>
            <a:rPr lang="en-GB" sz="2200" kern="1200" dirty="0"/>
            <a:t>:</a:t>
          </a:r>
          <a:endParaRPr lang="en-US" sz="2200" kern="1200" dirty="0"/>
        </a:p>
      </dsp:txBody>
      <dsp:txXfrm>
        <a:off x="1057183" y="3434221"/>
        <a:ext cx="4732020" cy="915310"/>
      </dsp:txXfrm>
    </dsp:sp>
    <dsp:sp modelId="{39FA8ED7-F0C9-4B7C-89E4-68EB7D670BCC}">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GB" sz="1400" kern="1200"/>
            <a:t>When working with policies and RLS, make sure to carefully test the security configurations to ensure you aren't exposing sensitive data</a:t>
          </a:r>
          <a:r>
            <a:rPr lang="en-GB" sz="1400" kern="1200" dirty="0"/>
            <a:t>.</a:t>
          </a:r>
          <a:endParaRPr lang="en-US" sz="1400" kern="1200" dirty="0"/>
        </a:p>
      </dsp:txBody>
      <dsp:txXfrm>
        <a:off x="5789203" y="3434221"/>
        <a:ext cx="472639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FF566-9F25-48A2-8EF4-7A911B602B0C}">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14510-5939-472D-ABF3-7E328B479722}">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C3C-4C55-4782-AE19-BCC1CACA579D}">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Restrict access to authenticated users</a:t>
          </a:r>
          <a:endParaRPr lang="en-US" sz="1700" kern="1200" dirty="0"/>
        </a:p>
      </dsp:txBody>
      <dsp:txXfrm>
        <a:off x="100682" y="2684598"/>
        <a:ext cx="2370489" cy="720000"/>
      </dsp:txXfrm>
    </dsp:sp>
    <dsp:sp modelId="{E974BDBC-B9B5-4347-9681-4B0557855330}">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E7DCA-F3E6-40A2-8EB7-7096C73C06D5}">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F2079D-5CDF-4B9F-B630-19CDA02E01C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Prevent unauthorized access to admin or user-only areas</a:t>
          </a:r>
          <a:endParaRPr lang="en-US" sz="1700" kern="1200" dirty="0"/>
        </a:p>
      </dsp:txBody>
      <dsp:txXfrm>
        <a:off x="2886007" y="2684598"/>
        <a:ext cx="2370489" cy="720000"/>
      </dsp:txXfrm>
    </dsp:sp>
    <dsp:sp modelId="{8569F9D0-CDE4-4807-9656-AF9AD58D00A4}">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220C4-DD17-478C-97FA-312211D0DD8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1F0989-C9CD-4E0C-A0F2-A7504FAF759D}">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Improve security by enforcing login checks</a:t>
          </a:r>
          <a:endParaRPr lang="en-US" sz="1700" kern="1200" dirty="0"/>
        </a:p>
      </dsp:txBody>
      <dsp:txXfrm>
        <a:off x="5671332" y="2684598"/>
        <a:ext cx="2370489" cy="720000"/>
      </dsp:txXfrm>
    </dsp:sp>
    <dsp:sp modelId="{73C1C95D-E112-4B72-9CF3-7A8E73669E2E}">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37B90-DD14-4F7E-BEE5-6EDEE972C79E}">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7FBF49-951B-4F50-B1ED-0C1648715C0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Manage user roles (</a:t>
          </a:r>
          <a:r>
            <a:rPr lang="en-US" sz="1700" kern="1200" dirty="0"/>
            <a:t>e.</a:t>
          </a:r>
          <a:r>
            <a:rPr lang="en-US" sz="1700" kern="1200"/>
            <a:t>g., admin vs. regular user</a:t>
          </a:r>
          <a:r>
            <a:rPr lang="en-US" sz="1700" kern="1200" dirty="0"/>
            <a:t>)</a:t>
          </a:r>
        </a:p>
      </dsp:txBody>
      <dsp:txXfrm>
        <a:off x="8456657" y="2684598"/>
        <a:ext cx="237048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9DD7-60EA-4AEE-B2F5-F3549D22EBAC}">
      <dsp:nvSpPr>
        <dsp:cNvPr id="0" name=""/>
        <dsp:cNvSpPr/>
      </dsp:nvSpPr>
      <dsp:spPr>
        <a:xfrm>
          <a:off x="0" y="411422"/>
          <a:ext cx="10927829" cy="579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E4DB03-A893-4517-AD66-000BEBAE4106}">
      <dsp:nvSpPr>
        <dsp:cNvPr id="0" name=""/>
        <dsp:cNvSpPr/>
      </dsp:nvSpPr>
      <dsp:spPr>
        <a:xfrm>
          <a:off x="546391" y="71942"/>
          <a:ext cx="7649480" cy="67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1. User tries to access a protected page</a:t>
          </a:r>
          <a:endParaRPr lang="en-US" sz="2300" kern="1200" dirty="0"/>
        </a:p>
      </dsp:txBody>
      <dsp:txXfrm>
        <a:off x="579535" y="105086"/>
        <a:ext cx="7583192" cy="612672"/>
      </dsp:txXfrm>
    </dsp:sp>
    <dsp:sp modelId="{C1874643-CA52-4738-804F-4E9CFEFA14A1}">
      <dsp:nvSpPr>
        <dsp:cNvPr id="0" name=""/>
        <dsp:cNvSpPr/>
      </dsp:nvSpPr>
      <dsp:spPr>
        <a:xfrm>
          <a:off x="0" y="1454702"/>
          <a:ext cx="10927829" cy="579600"/>
        </a:xfrm>
        <a:prstGeom prst="rect">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1A2D80A2-CAE8-4BE1-AF5A-BDEA74705A40}">
      <dsp:nvSpPr>
        <dsp:cNvPr id="0" name=""/>
        <dsp:cNvSpPr/>
      </dsp:nvSpPr>
      <dsp:spPr>
        <a:xfrm>
          <a:off x="546391" y="1115222"/>
          <a:ext cx="7649480" cy="67896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2. Check if user is authenticated via Supabase</a:t>
          </a:r>
          <a:endParaRPr lang="en-US" sz="2300" kern="1200" dirty="0"/>
        </a:p>
      </dsp:txBody>
      <dsp:txXfrm>
        <a:off x="579535" y="1148366"/>
        <a:ext cx="7583192" cy="612672"/>
      </dsp:txXfrm>
    </dsp:sp>
    <dsp:sp modelId="{11FFB4A3-4DAE-474C-9D7F-98F2ED7EEB38}">
      <dsp:nvSpPr>
        <dsp:cNvPr id="0" name=""/>
        <dsp:cNvSpPr/>
      </dsp:nvSpPr>
      <dsp:spPr>
        <a:xfrm>
          <a:off x="0" y="2497982"/>
          <a:ext cx="10927829" cy="579600"/>
        </a:xfrm>
        <a:prstGeom prst="rect">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1A837CBD-B708-45B3-82CE-4B0B952AB946}">
      <dsp:nvSpPr>
        <dsp:cNvPr id="0" name=""/>
        <dsp:cNvSpPr/>
      </dsp:nvSpPr>
      <dsp:spPr>
        <a:xfrm>
          <a:off x="546391" y="2158502"/>
          <a:ext cx="7649480" cy="67896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3. If authenticated, allow access</a:t>
          </a:r>
          <a:endParaRPr lang="en-US" sz="2300" kern="1200" dirty="0"/>
        </a:p>
      </dsp:txBody>
      <dsp:txXfrm>
        <a:off x="579535" y="2191646"/>
        <a:ext cx="7583192" cy="612672"/>
      </dsp:txXfrm>
    </dsp:sp>
    <dsp:sp modelId="{2DFCFCB8-D72B-4856-974A-51D87E02299B}">
      <dsp:nvSpPr>
        <dsp:cNvPr id="0" name=""/>
        <dsp:cNvSpPr/>
      </dsp:nvSpPr>
      <dsp:spPr>
        <a:xfrm>
          <a:off x="0" y="3541262"/>
          <a:ext cx="10927829" cy="5796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3BE38DA7-6461-4F1B-9ECB-2ECC0858895E}">
      <dsp:nvSpPr>
        <dsp:cNvPr id="0" name=""/>
        <dsp:cNvSpPr/>
      </dsp:nvSpPr>
      <dsp:spPr>
        <a:xfrm>
          <a:off x="546391" y="3201782"/>
          <a:ext cx="7649480" cy="6789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4. If not, redirect to login page</a:t>
          </a:r>
          <a:endParaRPr lang="en-US" sz="2300" kern="1200" dirty="0"/>
        </a:p>
      </dsp:txBody>
      <dsp:txXfrm>
        <a:off x="579535" y="3234926"/>
        <a:ext cx="7583192" cy="612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99CAD-D957-42C8-850C-43783C14A4E1}">
      <dsp:nvSpPr>
        <dsp:cNvPr id="0" name=""/>
        <dsp:cNvSpPr/>
      </dsp:nvSpPr>
      <dsp:spPr>
        <a:xfrm>
          <a:off x="8743" y="757857"/>
          <a:ext cx="2646664" cy="79399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Check</a:t>
          </a:r>
        </a:p>
      </dsp:txBody>
      <dsp:txXfrm>
        <a:off x="8743" y="757857"/>
        <a:ext cx="2646664" cy="793999"/>
      </dsp:txXfrm>
    </dsp:sp>
    <dsp:sp modelId="{58E56790-CD1D-4BAE-8E79-DF0C1A58C20D}">
      <dsp:nvSpPr>
        <dsp:cNvPr id="0" name=""/>
        <dsp:cNvSpPr/>
      </dsp:nvSpPr>
      <dsp:spPr>
        <a:xfrm>
          <a:off x="8743" y="1551856"/>
          <a:ext cx="2646664" cy="18830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Always check authentication on the server (`+</a:t>
          </a:r>
          <a:r>
            <a:rPr lang="en-US" sz="1900" kern="1200" dirty="0"/>
            <a:t>page.server.js`)</a:t>
          </a:r>
        </a:p>
      </dsp:txBody>
      <dsp:txXfrm>
        <a:off x="8743" y="1551856"/>
        <a:ext cx="2646664" cy="1883091"/>
      </dsp:txXfrm>
    </dsp:sp>
    <dsp:sp modelId="{75EB1338-EDCE-4DFF-9698-615B57EF3D6B}">
      <dsp:nvSpPr>
        <dsp:cNvPr id="0" name=""/>
        <dsp:cNvSpPr/>
      </dsp:nvSpPr>
      <dsp:spPr>
        <a:xfrm>
          <a:off x="2763302" y="757857"/>
          <a:ext cx="2646664" cy="793999"/>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Redirect</a:t>
          </a:r>
        </a:p>
      </dsp:txBody>
      <dsp:txXfrm>
        <a:off x="2763302" y="757857"/>
        <a:ext cx="2646664" cy="793999"/>
      </dsp:txXfrm>
    </dsp:sp>
    <dsp:sp modelId="{8F079B68-4110-4676-BF13-8E6ADBBA518E}">
      <dsp:nvSpPr>
        <dsp:cNvPr id="0" name=""/>
        <dsp:cNvSpPr/>
      </dsp:nvSpPr>
      <dsp:spPr>
        <a:xfrm>
          <a:off x="2763302" y="1551856"/>
          <a:ext cx="2646664" cy="1883091"/>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Redirect unauthorized users to a login page</a:t>
          </a:r>
          <a:endParaRPr lang="en-US" sz="1900" kern="1200" dirty="0"/>
        </a:p>
      </dsp:txBody>
      <dsp:txXfrm>
        <a:off x="2763302" y="1551856"/>
        <a:ext cx="2646664" cy="1883091"/>
      </dsp:txXfrm>
    </dsp:sp>
    <dsp:sp modelId="{779EA757-4C4A-46C2-A8C8-5502720F7CCC}">
      <dsp:nvSpPr>
        <dsp:cNvPr id="0" name=""/>
        <dsp:cNvSpPr/>
      </dsp:nvSpPr>
      <dsp:spPr>
        <a:xfrm>
          <a:off x="5517861" y="757857"/>
          <a:ext cx="2646664" cy="793999"/>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5517861" y="757857"/>
        <a:ext cx="2646664" cy="793999"/>
      </dsp:txXfrm>
    </dsp:sp>
    <dsp:sp modelId="{C4083F46-8B86-4332-94A8-84B572B21074}">
      <dsp:nvSpPr>
        <dsp:cNvPr id="0" name=""/>
        <dsp:cNvSpPr/>
      </dsp:nvSpPr>
      <dsp:spPr>
        <a:xfrm>
          <a:off x="5517861" y="1551856"/>
          <a:ext cx="2646664" cy="1883091"/>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Use Supabase row-level security (RLS) for extra data protection</a:t>
          </a:r>
          <a:endParaRPr lang="en-US" sz="1900" kern="1200" dirty="0"/>
        </a:p>
      </dsp:txBody>
      <dsp:txXfrm>
        <a:off x="5517861" y="1551856"/>
        <a:ext cx="2646664" cy="1883091"/>
      </dsp:txXfrm>
    </dsp:sp>
    <dsp:sp modelId="{5E01216E-231A-483A-BD36-169418D5A98D}">
      <dsp:nvSpPr>
        <dsp:cNvPr id="0" name=""/>
        <dsp:cNvSpPr/>
      </dsp:nvSpPr>
      <dsp:spPr>
        <a:xfrm>
          <a:off x="8272420" y="757857"/>
          <a:ext cx="2646664" cy="793999"/>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145" tIns="209145" rIns="209145" bIns="209145" numCol="1" spcCol="1270" anchor="ctr" anchorCtr="0">
          <a:noAutofit/>
        </a:bodyPr>
        <a:lstStyle/>
        <a:p>
          <a:pPr marL="0" lvl="0" indent="0" algn="ctr" defTabSz="1155700">
            <a:lnSpc>
              <a:spcPct val="90000"/>
            </a:lnSpc>
            <a:spcBef>
              <a:spcPct val="0"/>
            </a:spcBef>
            <a:spcAft>
              <a:spcPct val="35000"/>
            </a:spcAft>
            <a:buNone/>
          </a:pPr>
          <a:r>
            <a:rPr lang="en-US" sz="2600" kern="1200"/>
            <a:t>Store</a:t>
          </a:r>
        </a:p>
      </dsp:txBody>
      <dsp:txXfrm>
        <a:off x="8272420" y="757857"/>
        <a:ext cx="2646664" cy="793999"/>
      </dsp:txXfrm>
    </dsp:sp>
    <dsp:sp modelId="{2F9D948F-120B-4DEE-B31A-D9EE677F3B8F}">
      <dsp:nvSpPr>
        <dsp:cNvPr id="0" name=""/>
        <dsp:cNvSpPr/>
      </dsp:nvSpPr>
      <dsp:spPr>
        <a:xfrm>
          <a:off x="8272420" y="1551856"/>
          <a:ext cx="2646664" cy="188309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432" tIns="261432" rIns="261432" bIns="261432" numCol="1" spcCol="1270" anchor="t" anchorCtr="0">
          <a:noAutofit/>
        </a:bodyPr>
        <a:lstStyle/>
        <a:p>
          <a:pPr marL="0" lvl="0" indent="0" algn="l" defTabSz="844550">
            <a:lnSpc>
              <a:spcPct val="90000"/>
            </a:lnSpc>
            <a:spcBef>
              <a:spcPct val="0"/>
            </a:spcBef>
            <a:spcAft>
              <a:spcPct val="35000"/>
            </a:spcAft>
            <a:buNone/>
          </a:pPr>
          <a:r>
            <a:rPr lang="en-US" sz="1900" kern="1200"/>
            <a:t>Store session securely, avoid exposing JWT tokens in the frontend</a:t>
          </a:r>
          <a:endParaRPr lang="en-US" sz="1900" kern="1200" dirty="0"/>
        </a:p>
      </dsp:txBody>
      <dsp:txXfrm>
        <a:off x="8272420" y="1551856"/>
        <a:ext cx="2646664" cy="18830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7106E-AE67-469D-9AFD-9EC9ED8C4078}">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E4645-DD19-4774-B634-D5DDF7219230}">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95C3D-8979-4564-8944-25417DF9AE1B}">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Runs on the server before rendering the page</a:t>
          </a:r>
          <a:r>
            <a:rPr lang="en-GB" sz="2100" kern="1200" dirty="0"/>
            <a:t>.</a:t>
          </a:r>
          <a:endParaRPr lang="en-US" sz="2100" kern="1200" dirty="0"/>
        </a:p>
      </dsp:txBody>
      <dsp:txXfrm>
        <a:off x="1948202" y="368029"/>
        <a:ext cx="3233964" cy="1371985"/>
      </dsp:txXfrm>
    </dsp:sp>
    <dsp:sp modelId="{E05883B6-7C5E-4190-A63C-F73B8CA0E126}">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85DC2-3D21-4464-AC37-13E19039E4A1}">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F1F1F-7F5A-462E-8AAF-D49252F1F9E7}">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Ensures all routes under /protected/ are restricted (</a:t>
          </a:r>
          <a:r>
            <a:rPr lang="en-GB" sz="2100" kern="1200" dirty="0"/>
            <a:t>e.</a:t>
          </a:r>
          <a:r>
            <a:rPr lang="en-GB" sz="2100" kern="1200"/>
            <a:t>g., /</a:t>
          </a:r>
          <a:r>
            <a:rPr lang="en-GB" sz="2100" kern="1200" dirty="0"/>
            <a:t>protected/</a:t>
          </a:r>
          <a:r>
            <a:rPr lang="en-GB" sz="2100" kern="1200"/>
            <a:t>dashboard, /</a:t>
          </a:r>
          <a:r>
            <a:rPr lang="en-GB" sz="2100" kern="1200" dirty="0"/>
            <a:t>protected/settings).</a:t>
          </a:r>
          <a:endParaRPr lang="en-US" sz="2100" kern="1200" dirty="0"/>
        </a:p>
      </dsp:txBody>
      <dsp:txXfrm>
        <a:off x="7411643" y="368029"/>
        <a:ext cx="3233964" cy="1371985"/>
      </dsp:txXfrm>
    </dsp:sp>
    <dsp:sp modelId="{01B5A080-A24E-4C31-A8F5-9372B84335B8}">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CFBC1-9AB0-4E5B-BD53-51E072E23C83}">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1144B2-E8C2-450E-A781-B3859111E31A}">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Redirects unauthenticated users to /</a:t>
          </a:r>
          <a:r>
            <a:rPr lang="en-GB" sz="2100" kern="1200" dirty="0"/>
            <a:t>login.</a:t>
          </a:r>
          <a:endParaRPr lang="en-US" sz="2100" kern="1200" dirty="0"/>
        </a:p>
      </dsp:txBody>
      <dsp:txXfrm>
        <a:off x="1948202" y="2452790"/>
        <a:ext cx="3233964" cy="1371985"/>
      </dsp:txXfrm>
    </dsp:sp>
    <dsp:sp modelId="{5E92635B-50D6-4363-AAA5-796040DA4021}">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E6C2FA-90F0-465D-A1A5-5DC7E680E5D0}">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3FFD3D-422C-47F6-B074-AA4FEBF5B484}">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 Efficient because it runs before loading any page content</a:t>
          </a:r>
          <a:r>
            <a:rPr lang="en-GB" sz="2100" kern="1200" dirty="0"/>
            <a:t>.</a:t>
          </a:r>
          <a:endParaRPr lang="en-US" sz="2100" kern="1200" dirty="0"/>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5BD5A-5DBA-4CBD-8305-F756832E29B4}" type="datetimeFigureOut">
              <a:rPr lang="en-GB" smtClean="0"/>
              <a:t>25/02/2025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D4B5D-5C37-488B-862B-3DED49C7F31A}" type="slidenum">
              <a:rPr lang="en-GB" smtClean="0"/>
              <a:t>‹#›</a:t>
            </a:fld>
            <a:endParaRPr lang="en-GB"/>
          </a:p>
        </p:txBody>
      </p:sp>
    </p:spTree>
    <p:extLst>
      <p:ext uri="{BB962C8B-B14F-4D97-AF65-F5344CB8AC3E}">
        <p14:creationId xmlns:p14="http://schemas.microsoft.com/office/powerpoint/2010/main" val="231536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6A9955"/>
                </a:solidFill>
                <a:effectLst/>
                <a:latin typeface="Consolas" panose="020B0609020204030204" pitchFamily="49" charset="0"/>
              </a:rPr>
              <a:t>// Import the supabase client to access your database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586C0"/>
                </a:solidFill>
                <a:effectLst/>
                <a:latin typeface="Consolas" panose="020B0609020204030204" pitchFamily="49" charset="0"/>
              </a:rPr>
              <a:t>import</a:t>
            </a:r>
            <a:r>
              <a:rPr lang="en-GB" sz="1200" b="0">
                <a:solidFill>
                  <a:srgbClr val="D4D4D4"/>
                </a:solidFill>
                <a:effectLst/>
                <a:latin typeface="Consolas" panose="020B0609020204030204" pitchFamily="49" charset="0"/>
              </a:rPr>
              <a:t> { </a:t>
            </a:r>
            <a:r>
              <a:rPr lang="en-GB" sz="1200" b="0">
                <a:solidFill>
                  <a:srgbClr val="9CDCFE"/>
                </a:solidFill>
                <a:effectLst/>
                <a:latin typeface="Consolas" panose="020B0609020204030204" pitchFamily="49" charset="0"/>
              </a:rPr>
              <a:t>supabase</a:t>
            </a:r>
            <a:r>
              <a:rPr lang="en-GB" sz="1200" b="0">
                <a:solidFill>
                  <a:srgbClr val="D4D4D4"/>
                </a:solidFill>
                <a:effectLst/>
                <a:latin typeface="Consolas" panose="020B0609020204030204" pitchFamily="49" charset="0"/>
              </a:rPr>
              <a:t> } </a:t>
            </a:r>
            <a:r>
              <a:rPr lang="en-GB" sz="1200" b="0">
                <a:solidFill>
                  <a:srgbClr val="C586C0"/>
                </a:solidFill>
                <a:effectLst/>
                <a:latin typeface="Consolas" panose="020B0609020204030204" pitchFamily="49" charset="0"/>
              </a:rPr>
              <a:t>from</a:t>
            </a:r>
            <a:r>
              <a:rPr lang="en-GB" sz="1200" b="0">
                <a:solidFill>
                  <a:srgbClr val="D4D4D4"/>
                </a:solidFill>
                <a:effectLst/>
                <a:latin typeface="Consolas" panose="020B0609020204030204" pitchFamily="49" charset="0"/>
              </a:rPr>
              <a:t> </a:t>
            </a:r>
            <a:r>
              <a:rPr lang="en-GB" sz="1200" b="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lib</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supabase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endParaRPr lang="en-GB" sz="1200" b="0" dirty="0">
              <a:solidFill>
                <a:srgbClr val="CCCCCC"/>
              </a:solidFill>
              <a:effectLst/>
              <a:latin typeface="Consolas" panose="020B0609020204030204" pitchFamily="49" charset="0"/>
            </a:endParaRP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Declare a variable to store the products data</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let products = [];</a:t>
            </a:r>
            <a:endParaRPr lang="en-GB" sz="1200" b="0" dirty="0">
              <a:solidFill>
                <a:srgbClr val="CCCCCC"/>
              </a:solidFill>
              <a:effectLst/>
              <a:latin typeface="Consolas" panose="020B0609020204030204" pitchFamily="49" charset="0"/>
            </a:endParaRP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Fetch the products when the component is mounted</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const fetchProducts = async () =&gt;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 Use the Supabase client to fetch all products from the 'products' table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const { data, error } = await supabase</a:t>
            </a:r>
            <a:r>
              <a:rPr lang="en-GB" sz="1200" b="0" dirty="0" err="1">
                <a:solidFill>
                  <a:srgbClr val="CCCCCC"/>
                </a:solidFill>
                <a:effectLst/>
                <a:latin typeface="Consolas" panose="020B0609020204030204" pitchFamily="49" charset="0"/>
              </a:rPr>
              <a:t>.from</a:t>
            </a:r>
            <a:r>
              <a:rPr lang="en-GB" sz="1200" b="0" dirty="0">
                <a:solidFill>
                  <a:srgbClr val="CCCCCC"/>
                </a:solidFill>
                <a:effectLst/>
                <a:latin typeface="Consolas" panose="020B0609020204030204" pitchFamily="49" charset="0"/>
              </a:rPr>
              <a:t>('products').select('*');</a:t>
            </a:r>
          </a:p>
          <a:p>
            <a:pPr marL="0" indent="0">
              <a:lnSpc>
                <a:spcPct val="120000"/>
              </a:lnSpc>
              <a:buNone/>
            </a:pP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if (error)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err="1">
                <a:solidFill>
                  <a:srgbClr val="CCCCCC"/>
                </a:solidFill>
                <a:effectLst/>
                <a:latin typeface="Consolas" panose="020B0609020204030204" pitchFamily="49" charset="0"/>
              </a:rPr>
              <a:t>console.error</a:t>
            </a:r>
            <a:r>
              <a:rPr lang="en-GB" sz="1200" b="0">
                <a:solidFill>
                  <a:srgbClr val="CCCCCC"/>
                </a:solidFill>
                <a:effectLst/>
                <a:latin typeface="Consolas" panose="020B0609020204030204" pitchFamily="49" charset="0"/>
              </a:rPr>
              <a:t>('Error fetching products:', error</a:t>
            </a:r>
            <a:r>
              <a:rPr lang="en-GB" sz="1200" b="0" dirty="0" err="1">
                <a:solidFill>
                  <a:srgbClr val="CCCCCC"/>
                </a:solidFill>
                <a:effectLst/>
                <a:latin typeface="Consolas" panose="020B0609020204030204" pitchFamily="49" charset="0"/>
              </a:rPr>
              <a:t>.message</a:t>
            </a:r>
            <a:r>
              <a:rPr lang="en-GB" sz="1200" b="0" dirty="0">
                <a:solidFill>
                  <a:srgbClr val="CCCCCC"/>
                </a:solidFill>
                <a:effectLst/>
                <a:latin typeface="Consolas" panose="020B0609020204030204" pitchFamily="49" charset="0"/>
              </a:rPr>
              <a:t>);</a:t>
            </a:r>
          </a:p>
          <a:p>
            <a:pPr marL="0" indent="0">
              <a:lnSpc>
                <a:spcPct val="120000"/>
              </a:lnSpc>
              <a:buNone/>
            </a:pPr>
            <a:r>
              <a:rPr lang="en-GB" sz="1200" b="0">
                <a:solidFill>
                  <a:srgbClr val="CCCCCC"/>
                </a:solidFill>
                <a:effectLst/>
                <a:latin typeface="Consolas" panose="020B0609020204030204" pitchFamily="49" charset="0"/>
              </a:rPr>
              <a:t>} else {</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 If successful, store the products in the 'products' variable</a:t>
            </a:r>
            <a:endParaRPr lang="en-GB" sz="1200" b="0" dirty="0">
              <a:solidFill>
                <a:srgbClr val="CCCCCC"/>
              </a:solidFill>
              <a:effectLst/>
              <a:latin typeface="Consolas" panose="020B0609020204030204" pitchFamily="49" charset="0"/>
            </a:endParaRPr>
          </a:p>
          <a:p>
            <a:pPr marL="0" indent="0">
              <a:lnSpc>
                <a:spcPct val="120000"/>
              </a:lnSpc>
              <a:buNone/>
            </a:pPr>
            <a:r>
              <a:rPr lang="en-GB" sz="1200" b="0">
                <a:solidFill>
                  <a:srgbClr val="CCCCCC"/>
                </a:solidFill>
                <a:effectLst/>
                <a:latin typeface="Consolas" panose="020B0609020204030204" pitchFamily="49" charset="0"/>
              </a:rPr>
              <a:t>products = data</a:t>
            </a: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a:t>
            </a: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 Call the fetchProducts function when the component is mounted</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err="1">
                <a:solidFill>
                  <a:srgbClr val="CCCCCC"/>
                </a:solidFill>
                <a:effectLst/>
                <a:latin typeface="Consolas" panose="020B0609020204030204" pitchFamily="49" charset="0"/>
              </a:rPr>
              <a:t>fetchProducts</a:t>
            </a:r>
            <a:r>
              <a:rPr lang="en-GB" sz="1200" b="0" dirty="0">
                <a:solidFill>
                  <a:srgbClr val="CCCCCC"/>
                </a:solidFill>
                <a:effectLst/>
                <a:latin typeface="Consolas" panose="020B0609020204030204" pitchFamily="49" charset="0"/>
              </a:rPr>
              <a:t>();</a:t>
            </a:r>
          </a:p>
          <a:p>
            <a:pPr marL="0" indent="0">
              <a:lnSpc>
                <a:spcPct val="120000"/>
              </a:lnSpc>
              <a:buNone/>
            </a:pPr>
            <a:r>
              <a:rPr lang="en-GB" sz="1200" b="0" dirty="0">
                <a:solidFill>
                  <a:srgbClr val="CCCCCC"/>
                </a:solidFill>
                <a:effectLst/>
                <a:latin typeface="Consolas" panose="020B0609020204030204" pitchFamily="49" charset="0"/>
              </a:rPr>
              <a:t>&lt;/script&gt;</a:t>
            </a:r>
          </a:p>
          <a:p>
            <a:pPr marL="0" indent="0">
              <a:lnSpc>
                <a:spcPct val="120000"/>
              </a:lnSpc>
              <a:buNone/>
            </a:pPr>
            <a:br>
              <a:rPr lang="en-GB" sz="1200" b="0" dirty="0">
                <a:solidFill>
                  <a:srgbClr val="CCCCCC"/>
                </a:solidFill>
                <a:effectLst/>
                <a:latin typeface="Consolas" panose="020B0609020204030204" pitchFamily="49" charset="0"/>
              </a:rPr>
            </a:br>
            <a:r>
              <a:rPr lang="en-GB" sz="1200" b="0" dirty="0">
                <a:solidFill>
                  <a:srgbClr val="CCCCCC"/>
                </a:solidFill>
                <a:effectLst/>
                <a:latin typeface="Consolas" panose="020B0609020204030204" pitchFamily="49" charset="0"/>
              </a:rPr>
              <a:t>&lt;h1</a:t>
            </a:r>
            <a:r>
              <a:rPr lang="en-GB" sz="1200" b="0">
                <a:solidFill>
                  <a:srgbClr val="CCCCCC"/>
                </a:solidFill>
                <a:effectLst/>
                <a:latin typeface="Consolas" panose="020B0609020204030204" pitchFamily="49" charset="0"/>
              </a:rPr>
              <a:t>&gt;Product List</a:t>
            </a:r>
            <a:r>
              <a:rPr lang="en-GB" sz="1200" b="0" dirty="0">
                <a:solidFill>
                  <a:srgbClr val="CCCCCC"/>
                </a:solidFill>
                <a:effectLst/>
                <a:latin typeface="Consolas" panose="020B0609020204030204" pitchFamily="49" charset="0"/>
              </a:rPr>
              <a:t>&lt;/h1&gt;</a:t>
            </a:r>
          </a:p>
          <a:p>
            <a:pPr marL="0" indent="0">
              <a:lnSpc>
                <a:spcPct val="120000"/>
              </a:lnSpc>
              <a:buNone/>
            </a:pPr>
            <a:br>
              <a:rPr lang="en-GB" sz="1200" b="0">
                <a:solidFill>
                  <a:srgbClr val="CCCCCC"/>
                </a:solidFill>
                <a:effectLst/>
                <a:latin typeface="Consolas" panose="020B0609020204030204" pitchFamily="49" charset="0"/>
              </a:rPr>
            </a:br>
            <a:r>
              <a:rPr lang="en-GB" sz="1200" b="0">
                <a:solidFill>
                  <a:srgbClr val="CCCCCC"/>
                </a:solidFill>
                <a:effectLst/>
                <a:latin typeface="Consolas" panose="020B0609020204030204" pitchFamily="49" charset="0"/>
              </a:rPr>
              <a:t>&lt;!-- Display the products dynamically --&gt;</a:t>
            </a:r>
            <a:endParaRPr lang="en-GB" sz="1200" b="0" dirty="0">
              <a:solidFill>
                <a:srgbClr val="CCCCCC"/>
              </a:solidFill>
              <a:effectLst/>
              <a:latin typeface="Consolas" panose="020B0609020204030204" pitchFamily="49" charset="0"/>
            </a:endParaRPr>
          </a:p>
          <a:p>
            <a:pPr marL="0" indent="0">
              <a:lnSpc>
                <a:spcPct val="120000"/>
              </a:lnSpc>
              <a:buNone/>
            </a:pPr>
            <a:r>
              <a:rPr lang="en-GB" sz="1200" b="0" dirty="0">
                <a:solidFill>
                  <a:srgbClr val="CCCCCC"/>
                </a:solidFill>
                <a:effectLst/>
                <a:latin typeface="Consolas" panose="020B0609020204030204" pitchFamily="49" charset="0"/>
              </a:rPr>
              <a:t>&lt;</a:t>
            </a:r>
            <a:r>
              <a:rPr lang="en-GB" sz="1200" b="0" dirty="0" err="1">
                <a:solidFill>
                  <a:srgbClr val="CCCCCC"/>
                </a:solidFill>
                <a:effectLst/>
                <a:latin typeface="Consolas" panose="020B0609020204030204" pitchFamily="49" charset="0"/>
              </a:rPr>
              <a:t>ul</a:t>
            </a:r>
            <a:r>
              <a:rPr lang="en-GB" sz="1200" b="0" dirty="0">
                <a:solidFill>
                  <a:srgbClr val="CCCCCC"/>
                </a:solidFill>
                <a:effectLst/>
                <a:latin typeface="Consolas" panose="020B0609020204030204" pitchFamily="49" charset="0"/>
              </a:rPr>
              <a:t>&gt;</a:t>
            </a:r>
          </a:p>
          <a:p>
            <a:pPr marL="0" indent="0">
              <a:lnSpc>
                <a:spcPct val="120000"/>
              </a:lnSpc>
              <a:buNone/>
            </a:pPr>
            <a:r>
              <a:rPr lang="en-GB" sz="1200" b="0">
                <a:solidFill>
                  <a:srgbClr val="CCCCCC"/>
                </a:solidFill>
                <a:effectLst/>
                <a:latin typeface="Consolas" panose="020B0609020204030204" pitchFamily="49" charset="0"/>
              </a:rPr>
              <a:t>{#each products as product (</a:t>
            </a:r>
            <a:r>
              <a:rPr lang="en-GB" sz="1200" b="0" dirty="0">
                <a:solidFill>
                  <a:srgbClr val="CCCCCC"/>
                </a:solidFill>
                <a:effectLst/>
                <a:latin typeface="Consolas" panose="020B0609020204030204" pitchFamily="49" charset="0"/>
              </a:rPr>
              <a:t>product.id)}</a:t>
            </a:r>
          </a:p>
          <a:p>
            <a:pPr marL="0" indent="0">
              <a:lnSpc>
                <a:spcPct val="120000"/>
              </a:lnSpc>
              <a:buNone/>
            </a:pPr>
            <a:r>
              <a:rPr lang="en-GB" sz="1200" b="0" dirty="0">
                <a:solidFill>
                  <a:srgbClr val="CCCCCC"/>
                </a:solidFill>
                <a:effectLst/>
                <a:latin typeface="Consolas" panose="020B0609020204030204" pitchFamily="49" charset="0"/>
              </a:rPr>
              <a:t>&lt;li&gt;</a:t>
            </a:r>
          </a:p>
          <a:p>
            <a:pPr marL="0" indent="0">
              <a:lnSpc>
                <a:spcPct val="120000"/>
              </a:lnSpc>
              <a:buNone/>
            </a:pPr>
            <a:r>
              <a:rPr lang="en-GB" sz="1200" b="0" dirty="0">
                <a:solidFill>
                  <a:srgbClr val="CCCCCC"/>
                </a:solidFill>
                <a:effectLst/>
                <a:latin typeface="Consolas" panose="020B0609020204030204" pitchFamily="49" charset="0"/>
              </a:rPr>
              <a:t>&lt;h3&gt;{product.name}&lt;/h3&gt;</a:t>
            </a:r>
          </a:p>
          <a:p>
            <a:pPr marL="0" indent="0">
              <a:lnSpc>
                <a:spcPct val="120000"/>
              </a:lnSpc>
              <a:buNone/>
            </a:pPr>
            <a:r>
              <a:rPr lang="en-GB" sz="1200" b="0" dirty="0">
                <a:solidFill>
                  <a:srgbClr val="CCCCCC"/>
                </a:solidFill>
                <a:effectLst/>
                <a:latin typeface="Consolas" panose="020B0609020204030204" pitchFamily="49" charset="0"/>
              </a:rPr>
              <a:t>&lt;p&gt;{</a:t>
            </a:r>
            <a:r>
              <a:rPr lang="en-GB" sz="1200" b="0" dirty="0" err="1">
                <a:solidFill>
                  <a:srgbClr val="CCCCCC"/>
                </a:solidFill>
                <a:effectLst/>
                <a:latin typeface="Consolas" panose="020B0609020204030204" pitchFamily="49" charset="0"/>
              </a:rPr>
              <a:t>product.description</a:t>
            </a:r>
            <a:r>
              <a:rPr lang="en-GB" sz="1200" b="0" dirty="0">
                <a:solidFill>
                  <a:srgbClr val="CCCCCC"/>
                </a:solidFill>
                <a:effectLst/>
                <a:latin typeface="Consolas" panose="020B0609020204030204" pitchFamily="49" charset="0"/>
              </a:rPr>
              <a:t>}&lt;/p&gt;</a:t>
            </a:r>
          </a:p>
          <a:p>
            <a:pPr marL="0" indent="0">
              <a:lnSpc>
                <a:spcPct val="120000"/>
              </a:lnSpc>
              <a:buNone/>
            </a:pPr>
            <a:r>
              <a:rPr lang="en-GB" sz="1200" b="0" dirty="0">
                <a:solidFill>
                  <a:srgbClr val="CCCCCC"/>
                </a:solidFill>
                <a:effectLst/>
                <a:latin typeface="Consolas" panose="020B0609020204030204" pitchFamily="49" charset="0"/>
              </a:rPr>
              <a:t>&lt;p&gt;</a:t>
            </a:r>
            <a:r>
              <a:rPr lang="en-GB" sz="1200" b="0">
                <a:solidFill>
                  <a:srgbClr val="CCCCCC"/>
                </a:solidFill>
                <a:effectLst/>
                <a:latin typeface="Consolas" panose="020B0609020204030204" pitchFamily="49" charset="0"/>
              </a:rPr>
              <a:t>Price: ${</a:t>
            </a:r>
            <a:r>
              <a:rPr lang="en-GB" sz="1200" b="0" dirty="0" err="1">
                <a:solidFill>
                  <a:srgbClr val="CCCCCC"/>
                </a:solidFill>
                <a:effectLst/>
                <a:latin typeface="Consolas" panose="020B0609020204030204" pitchFamily="49" charset="0"/>
              </a:rPr>
              <a:t>product.price</a:t>
            </a:r>
            <a:r>
              <a:rPr lang="en-GB" sz="1200" b="0" dirty="0">
                <a:solidFill>
                  <a:srgbClr val="CCCCCC"/>
                </a:solidFill>
                <a:effectLst/>
                <a:latin typeface="Consolas" panose="020B0609020204030204" pitchFamily="49" charset="0"/>
              </a:rPr>
              <a:t>}&lt;/p&gt;</a:t>
            </a:r>
          </a:p>
          <a:p>
            <a:pPr marL="0" indent="0">
              <a:lnSpc>
                <a:spcPct val="120000"/>
              </a:lnSpc>
              <a:buNone/>
            </a:pPr>
            <a:r>
              <a:rPr lang="en-GB" sz="1200" b="0" dirty="0">
                <a:solidFill>
                  <a:srgbClr val="CCCCCC"/>
                </a:solidFill>
                <a:effectLst/>
                <a:latin typeface="Consolas" panose="020B0609020204030204" pitchFamily="49" charset="0"/>
              </a:rPr>
              <a:t>&lt;/li&gt;</a:t>
            </a:r>
          </a:p>
          <a:p>
            <a:pPr marL="0" indent="0">
              <a:lnSpc>
                <a:spcPct val="120000"/>
              </a:lnSpc>
              <a:buNone/>
            </a:pPr>
            <a:r>
              <a:rPr lang="en-GB" sz="1200" b="0" dirty="0">
                <a:solidFill>
                  <a:srgbClr val="CCCCCC"/>
                </a:solidFill>
                <a:effectLst/>
                <a:latin typeface="Consolas" panose="020B0609020204030204" pitchFamily="49" charset="0"/>
              </a:rPr>
              <a:t>{/each}</a:t>
            </a:r>
          </a:p>
          <a:p>
            <a:pPr marL="0" indent="0">
              <a:lnSpc>
                <a:spcPct val="120000"/>
              </a:lnSpc>
              <a:buNone/>
            </a:pPr>
            <a:r>
              <a:rPr lang="en-GB" sz="1200" b="0" dirty="0">
                <a:solidFill>
                  <a:srgbClr val="CCCCCC"/>
                </a:solidFill>
                <a:effectLst/>
                <a:latin typeface="Consolas" panose="020B0609020204030204" pitchFamily="49" charset="0"/>
              </a:rPr>
              <a:t>&lt;/</a:t>
            </a:r>
            <a:r>
              <a:rPr lang="en-GB" sz="1200" b="0" dirty="0" err="1">
                <a:solidFill>
                  <a:srgbClr val="CCCCCC"/>
                </a:solidFill>
                <a:effectLst/>
                <a:latin typeface="Consolas" panose="020B0609020204030204" pitchFamily="49" charset="0"/>
              </a:rPr>
              <a:t>ul</a:t>
            </a:r>
            <a:r>
              <a:rPr lang="en-GB" sz="1200" b="0" dirty="0">
                <a:solidFill>
                  <a:srgbClr val="CCCCCC"/>
                </a:solidFill>
                <a:effectLst/>
                <a:latin typeface="Consolas" panose="020B0609020204030204" pitchFamily="49" charset="0"/>
              </a:rPr>
              <a:t>&gt;</a:t>
            </a:r>
          </a:p>
          <a:p>
            <a:pPr marL="0" indent="0">
              <a:lnSpc>
                <a:spcPct val="120000"/>
              </a:lnSpc>
              <a:buNone/>
            </a:pPr>
            <a:endParaRPr lang="en-GB" sz="1200" dirty="0"/>
          </a:p>
          <a:p>
            <a:endParaRPr lang="en-GB" dirty="0"/>
          </a:p>
        </p:txBody>
      </p:sp>
      <p:sp>
        <p:nvSpPr>
          <p:cNvPr id="4" name="Slide Number Placeholder 3"/>
          <p:cNvSpPr>
            <a:spLocks noGrp="1"/>
          </p:cNvSpPr>
          <p:nvPr>
            <p:ph type="sldNum" sz="quarter" idx="5"/>
          </p:nvPr>
        </p:nvSpPr>
        <p:spPr/>
        <p:txBody>
          <a:bodyPr/>
          <a:lstStyle/>
          <a:p>
            <a:fld id="{239D4B5D-5C37-488B-862B-3DED49C7F31A}" type="slidenum">
              <a:rPr lang="en-GB" smtClean="0"/>
              <a:t>10</a:t>
            </a:fld>
            <a:endParaRPr lang="en-GB"/>
          </a:p>
        </p:txBody>
      </p:sp>
    </p:spTree>
    <p:extLst>
      <p:ext uri="{BB962C8B-B14F-4D97-AF65-F5344CB8AC3E}">
        <p14:creationId xmlns:p14="http://schemas.microsoft.com/office/powerpoint/2010/main" val="204419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26D3-52F5-7528-1ED2-BC53B6CFDE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1C0B112-D4E0-D191-FCC7-8D582AF0A4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DBAB57A-9459-8AEC-3964-96AC1C5D2B9E}"/>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658C1ECD-9EF1-68A8-D4AA-305EF7D6D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08B2B-4075-832E-6C6C-64416A25F73F}"/>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498554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A6E6-DD44-F158-2EC9-8F1B3F2F45A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A14EAD4-D27B-8E62-4023-51D4DF4A92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274F7B8-9373-CD2F-D7E4-5862C8DB567B}"/>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2870E95E-F415-0A31-AF85-A1EDFC8D16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B6B050-8FCA-ED6D-453C-0FD2857539C0}"/>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86719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B302B-2C90-C627-8EED-40C6C417405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2BA8C8-6CDF-FA50-D24E-A04373250E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426ABB-19C8-179B-E721-96DBA72989A8}"/>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4DFEC414-ECF5-0C08-F973-60D22C5AEF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590A1A-281D-5474-943C-53181210385C}"/>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64070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8794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621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7821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4248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226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7699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2397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9652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B8D6-A8FA-35C2-7EF0-0A30AED7E17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EFBE77-0976-A3FF-EED3-2C639865B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7B5D2B-F394-3A92-A14B-D10442D7A376}"/>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16C13D93-7846-5FCB-1D74-F39285ADC2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75A839-B476-A533-CEEF-EFCE14B66F6C}"/>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22148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8155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5305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083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50BA-BD63-DE34-1CF5-9A36E8732D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CF2C39-DC34-8217-2AB8-C8EE3A5504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7CD5E1-B14A-45D3-49A1-1AC38E85AC54}"/>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7FE208BC-AE1F-2C05-FB2D-325894836A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160187-B916-E0E9-E7A7-4E8C3984930D}"/>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523328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911A-4271-F837-1B7A-743024680AE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F1CC047-EEFD-0F8E-6117-BDD505D019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096B0A5-F49C-7566-D868-B23F9CD93A0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4AF726-EB44-8C55-6349-1518781ED205}"/>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6" name="Footer Placeholder 5">
            <a:extLst>
              <a:ext uri="{FF2B5EF4-FFF2-40B4-BE49-F238E27FC236}">
                <a16:creationId xmlns:a16="http://schemas.microsoft.com/office/drawing/2014/main" id="{EBBEDF20-3980-C0E9-77F4-96791E1402E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412F92-DEEC-1650-0345-D3EF34AB4253}"/>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25282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8A01-885D-F3D6-8C18-EC2345DA87D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04C3F53-4B73-0430-150A-22D57F4B7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BA2D32-A662-4E83-65D1-CEEC3807A9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CE921CA-54B5-DAC3-0F42-F363DC7A65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E2D4F85-2D3D-93AA-8A9B-B1B2786872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BA24623-027C-71E0-786F-33ED12FEC560}"/>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8" name="Footer Placeholder 7">
            <a:extLst>
              <a:ext uri="{FF2B5EF4-FFF2-40B4-BE49-F238E27FC236}">
                <a16:creationId xmlns:a16="http://schemas.microsoft.com/office/drawing/2014/main" id="{F47586BC-54DC-0C72-D83B-8B542455CAF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5641757-A912-9DD0-6D8A-60E71F6C26DA}"/>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27243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E83A-10F6-C67E-1C26-FE6CCE1E51A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F20D82A-1129-F32A-8FFF-C51F0D6982A0}"/>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4" name="Footer Placeholder 3">
            <a:extLst>
              <a:ext uri="{FF2B5EF4-FFF2-40B4-BE49-F238E27FC236}">
                <a16:creationId xmlns:a16="http://schemas.microsoft.com/office/drawing/2014/main" id="{A2ACD2A5-7D0A-6AE1-BE9A-65861767B4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602F12-7B1C-8981-ADB0-DA0C8A9137E9}"/>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6193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08282-9844-FA45-DC1E-B9CCB8D0C1B3}"/>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3" name="Footer Placeholder 2">
            <a:extLst>
              <a:ext uri="{FF2B5EF4-FFF2-40B4-BE49-F238E27FC236}">
                <a16:creationId xmlns:a16="http://schemas.microsoft.com/office/drawing/2014/main" id="{AFE43225-F550-9269-00AB-D3C1D79B44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2CB7B3-4AD9-7F40-7F2D-29D12D48049B}"/>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3750070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5B7F-3D1E-E805-C07D-226D438D9D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992E5AE-258A-87C0-6F1C-5F294D2D36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A9E0F76-E261-D931-36EC-475BD6772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EC0A51-59B4-6E7D-8E58-57D6A15EEBB9}"/>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6" name="Footer Placeholder 5">
            <a:extLst>
              <a:ext uri="{FF2B5EF4-FFF2-40B4-BE49-F238E27FC236}">
                <a16:creationId xmlns:a16="http://schemas.microsoft.com/office/drawing/2014/main" id="{9763E73E-C764-A102-C410-4F5C624C89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1F872E-D36C-13A1-E498-C59A1BE11B41}"/>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52909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E66-CC62-5A41-CBCB-A2BC2FD8D3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128A9C1-25D4-FC3E-F260-5562DCD061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635E0A-669B-2BD8-6CB2-8A94C9E36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E7A864-5B26-4FD7-BE54-B71DCB9D32F5}"/>
              </a:ext>
            </a:extLst>
          </p:cNvPr>
          <p:cNvSpPr>
            <a:spLocks noGrp="1"/>
          </p:cNvSpPr>
          <p:nvPr>
            <p:ph type="dt" sz="half" idx="10"/>
          </p:nvPr>
        </p:nvSpPr>
        <p:spPr/>
        <p:txBody>
          <a:bodyPr/>
          <a:lstStyle/>
          <a:p>
            <a:fld id="{2E4BDF92-6BD2-4806-810A-127BBAAB77A4}" type="datetimeFigureOut">
              <a:rPr lang="en-GB" smtClean="0"/>
              <a:t>25/02/2025</a:t>
            </a:fld>
            <a:endParaRPr lang="en-GB"/>
          </a:p>
        </p:txBody>
      </p:sp>
      <p:sp>
        <p:nvSpPr>
          <p:cNvPr id="6" name="Footer Placeholder 5">
            <a:extLst>
              <a:ext uri="{FF2B5EF4-FFF2-40B4-BE49-F238E27FC236}">
                <a16:creationId xmlns:a16="http://schemas.microsoft.com/office/drawing/2014/main" id="{00EE9417-06A5-665F-1898-60789DB07D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0F015D-3EA4-8BCD-19F4-D242DEAAC9E2}"/>
              </a:ext>
            </a:extLst>
          </p:cNvPr>
          <p:cNvSpPr>
            <a:spLocks noGrp="1"/>
          </p:cNvSpPr>
          <p:nvPr>
            <p:ph type="sldNum" sz="quarter" idx="12"/>
          </p:nvPr>
        </p:nvSpPr>
        <p:spPr/>
        <p:txBody>
          <a:bodyPr/>
          <a:lstStyle/>
          <a:p>
            <a:fld id="{D6859C5D-ADD6-4A7D-883C-161CFB744122}" type="slidenum">
              <a:rPr lang="en-GB" smtClean="0"/>
              <a:t>‹#›</a:t>
            </a:fld>
            <a:endParaRPr lang="en-GB"/>
          </a:p>
        </p:txBody>
      </p:sp>
    </p:spTree>
    <p:extLst>
      <p:ext uri="{BB962C8B-B14F-4D97-AF65-F5344CB8AC3E}">
        <p14:creationId xmlns:p14="http://schemas.microsoft.com/office/powerpoint/2010/main" val="256471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635CA-6C73-5705-F749-9E357F6FA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6A51531-FFA9-2D41-E960-F9874763A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787849B-71BB-8621-819D-ECB870D34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4BDF92-6BD2-4806-810A-127BBAAB77A4}" type="datetimeFigureOut">
              <a:rPr lang="en-GB" smtClean="0"/>
              <a:t>25/02/2025</a:t>
            </a:fld>
            <a:endParaRPr lang="en-GB"/>
          </a:p>
        </p:txBody>
      </p:sp>
      <p:sp>
        <p:nvSpPr>
          <p:cNvPr id="5" name="Footer Placeholder 4">
            <a:extLst>
              <a:ext uri="{FF2B5EF4-FFF2-40B4-BE49-F238E27FC236}">
                <a16:creationId xmlns:a16="http://schemas.microsoft.com/office/drawing/2014/main" id="{A5240E60-8DD3-E61A-D071-44F0F0912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ED13062-2948-C31E-8652-01CCCE282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859C5D-ADD6-4A7D-883C-161CFB744122}" type="slidenum">
              <a:rPr lang="en-GB" smtClean="0"/>
              <a:t>‹#›</a:t>
            </a:fld>
            <a:endParaRPr lang="en-GB"/>
          </a:p>
        </p:txBody>
      </p:sp>
    </p:spTree>
    <p:extLst>
      <p:ext uri="{BB962C8B-B14F-4D97-AF65-F5344CB8AC3E}">
        <p14:creationId xmlns:p14="http://schemas.microsoft.com/office/powerpoint/2010/main" val="830202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12545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306C04CB-E09A-B4E5-9BC6-3BE8B0EE825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1B859-9536-8D50-D401-45F8A030F2C9}"/>
              </a:ext>
            </a:extLst>
          </p:cNvPr>
          <p:cNvSpPr>
            <a:spLocks noGrp="1"/>
          </p:cNvSpPr>
          <p:nvPr>
            <p:ph type="ctrTitle"/>
          </p:nvPr>
        </p:nvSpPr>
        <p:spPr>
          <a:xfrm>
            <a:off x="643466" y="643467"/>
            <a:ext cx="5452529" cy="3569242"/>
          </a:xfrm>
        </p:spPr>
        <p:txBody>
          <a:bodyPr anchor="t">
            <a:normAutofit/>
          </a:bodyPr>
          <a:lstStyle/>
          <a:p>
            <a:pPr algn="l"/>
            <a:r>
              <a:rPr lang="en-GB" sz="5200">
                <a:solidFill>
                  <a:srgbClr val="FFFFFF"/>
                </a:solidFill>
              </a:rPr>
              <a:t>Supabase Testing Facility</a:t>
            </a:r>
            <a:endParaRPr lang="en-GB" sz="5200" dirty="0">
              <a:solidFill>
                <a:srgbClr val="FFFFFF"/>
              </a:solidFill>
            </a:endParaRPr>
          </a:p>
        </p:txBody>
      </p:sp>
      <p:sp>
        <p:nvSpPr>
          <p:cNvPr id="3" name="Subtitle 2">
            <a:extLst>
              <a:ext uri="{FF2B5EF4-FFF2-40B4-BE49-F238E27FC236}">
                <a16:creationId xmlns:a16="http://schemas.microsoft.com/office/drawing/2014/main" id="{92555808-8792-1B29-DC41-6AF5CBCC2C1B}"/>
              </a:ext>
            </a:extLst>
          </p:cNvPr>
          <p:cNvSpPr>
            <a:spLocks noGrp="1"/>
          </p:cNvSpPr>
          <p:nvPr>
            <p:ph type="subTitle" idx="1"/>
          </p:nvPr>
        </p:nvSpPr>
        <p:spPr>
          <a:xfrm>
            <a:off x="643466" y="4551037"/>
            <a:ext cx="5449479" cy="1578054"/>
          </a:xfrm>
        </p:spPr>
        <p:txBody>
          <a:bodyPr anchor="b">
            <a:normAutofit/>
          </a:bodyPr>
          <a:lstStyle/>
          <a:p>
            <a:pPr algn="l"/>
            <a:r>
              <a:rPr lang="en-GB">
                <a:solidFill>
                  <a:srgbClr val="FFFFFF"/>
                </a:solidFill>
              </a:rPr>
              <a:t>Daniel Broomhead</a:t>
            </a:r>
            <a:endParaRPr lang="en-GB"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1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55D8-70E2-2DC1-4455-32ED65C1EADD}"/>
              </a:ext>
            </a:extLst>
          </p:cNvPr>
          <p:cNvSpPr>
            <a:spLocks noGrp="1"/>
          </p:cNvSpPr>
          <p:nvPr>
            <p:ph type="title"/>
          </p:nvPr>
        </p:nvSpPr>
        <p:spPr/>
        <p:txBody>
          <a:bodyPr/>
          <a:lstStyle/>
          <a:p>
            <a:r>
              <a:rPr lang="en-GB" dirty="0" err="1"/>
              <a:t>src</a:t>
            </a:r>
            <a:r>
              <a:rPr lang="en-GB" dirty="0"/>
              <a:t>/routes/</a:t>
            </a:r>
            <a:r>
              <a:rPr lang="en-GB" dirty="0" err="1"/>
              <a:t>index</a:t>
            </a:r>
            <a:r>
              <a:rPr lang="en-GB" err="1"/>
              <a:t>.</a:t>
            </a:r>
            <a:r>
              <a:rPr lang="en-GB"/>
              <a:t>svelte file (see notes for full code) </a:t>
            </a:r>
            <a:endParaRPr lang="en-GB" dirty="0"/>
          </a:p>
        </p:txBody>
      </p:sp>
      <p:sp>
        <p:nvSpPr>
          <p:cNvPr id="3" name="Content Placeholder 2">
            <a:extLst>
              <a:ext uri="{FF2B5EF4-FFF2-40B4-BE49-F238E27FC236}">
                <a16:creationId xmlns:a16="http://schemas.microsoft.com/office/drawing/2014/main" id="{7983A23E-2E26-0CAE-F429-573E437C0755}"/>
              </a:ext>
            </a:extLst>
          </p:cNvPr>
          <p:cNvSpPr>
            <a:spLocks noGrp="1"/>
          </p:cNvSpPr>
          <p:nvPr>
            <p:ph idx="1"/>
          </p:nvPr>
        </p:nvSpPr>
        <p:spPr/>
        <p:txBody>
          <a:bodyPr>
            <a:noAutofit/>
          </a:bodyPr>
          <a:lstStyle/>
          <a:p>
            <a:pPr marL="0" indent="0">
              <a:lnSpc>
                <a:spcPct val="120000"/>
              </a:lnSpc>
              <a:buNone/>
            </a:pPr>
            <a:r>
              <a:rPr lang="en-GB" sz="1800" b="0" dirty="0">
                <a:solidFill>
                  <a:srgbClr val="808080"/>
                </a:solidFill>
                <a:effectLst/>
                <a:latin typeface="Consolas" panose="020B0609020204030204" pitchFamily="49" charset="0"/>
              </a:rPr>
              <a:t>&lt;</a:t>
            </a:r>
            <a:r>
              <a:rPr lang="en-GB" sz="1800" b="0" dirty="0">
                <a:solidFill>
                  <a:srgbClr val="569CD6"/>
                </a:solidFill>
                <a:effectLst/>
                <a:latin typeface="Consolas" panose="020B0609020204030204" pitchFamily="49" charset="0"/>
              </a:rPr>
              <a:t>script</a:t>
            </a:r>
            <a:r>
              <a:rPr lang="en-GB" sz="1800" b="0" dirty="0">
                <a:solidFill>
                  <a:srgbClr val="808080"/>
                </a:solidFill>
                <a:effectLst/>
                <a:latin typeface="Consolas" panose="020B0609020204030204" pitchFamily="49" charset="0"/>
              </a:rPr>
              <a:t>&gt;</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6A9955"/>
                </a:solidFill>
                <a:effectLst/>
                <a:latin typeface="Consolas" panose="020B0609020204030204" pitchFamily="49" charset="0"/>
              </a:rPr>
              <a:t>// Import the supabase client to access your database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586C0"/>
                </a:solidFill>
                <a:effectLst/>
                <a:latin typeface="Consolas" panose="020B0609020204030204" pitchFamily="49" charset="0"/>
              </a:rPr>
              <a:t>import</a:t>
            </a:r>
            <a:r>
              <a:rPr lang="en-GB" sz="1800" b="0">
                <a:solidFill>
                  <a:srgbClr val="D4D4D4"/>
                </a:solidFill>
                <a:effectLst/>
                <a:latin typeface="Consolas" panose="020B0609020204030204" pitchFamily="49" charset="0"/>
              </a:rPr>
              <a:t> { </a:t>
            </a:r>
            <a:r>
              <a:rPr lang="en-GB" sz="1800" b="0">
                <a:solidFill>
                  <a:srgbClr val="9CDCFE"/>
                </a:solidFill>
                <a:effectLst/>
                <a:latin typeface="Consolas" panose="020B0609020204030204" pitchFamily="49" charset="0"/>
              </a:rPr>
              <a:t>supabase</a:t>
            </a:r>
            <a:r>
              <a:rPr lang="en-GB" sz="1800" b="0">
                <a:solidFill>
                  <a:srgbClr val="D4D4D4"/>
                </a:solidFill>
                <a:effectLst/>
                <a:latin typeface="Consolas" panose="020B0609020204030204" pitchFamily="49" charset="0"/>
              </a:rPr>
              <a:t> } </a:t>
            </a:r>
            <a:r>
              <a:rPr lang="en-GB" sz="1800" b="0">
                <a:solidFill>
                  <a:srgbClr val="C586C0"/>
                </a:solidFill>
                <a:effectLst/>
                <a:latin typeface="Consolas" panose="020B0609020204030204" pitchFamily="49" charset="0"/>
              </a:rPr>
              <a:t>from</a:t>
            </a:r>
            <a:r>
              <a:rPr lang="en-GB" sz="1800" b="0">
                <a:solidFill>
                  <a:srgbClr val="D4D4D4"/>
                </a:solidFill>
                <a:effectLst/>
                <a:latin typeface="Consolas" panose="020B0609020204030204" pitchFamily="49" charset="0"/>
              </a:rPr>
              <a:t> </a:t>
            </a:r>
            <a:r>
              <a:rPr lang="en-GB" sz="1800" b="0">
                <a:solidFill>
                  <a:srgbClr val="CE9178"/>
                </a:solidFill>
                <a:effectLst/>
                <a:latin typeface="Consolas" panose="020B0609020204030204" pitchFamily="49" charset="0"/>
              </a:rPr>
              <a:t>'$</a:t>
            </a:r>
            <a:r>
              <a:rPr lang="en-GB" sz="1800" b="0" dirty="0" err="1">
                <a:solidFill>
                  <a:srgbClr val="CE9178"/>
                </a:solidFill>
                <a:effectLst/>
                <a:latin typeface="Consolas" panose="020B0609020204030204" pitchFamily="49" charset="0"/>
              </a:rPr>
              <a:t>lib</a:t>
            </a:r>
            <a:r>
              <a:rPr lang="en-GB" sz="1800" b="0" dirty="0">
                <a:solidFill>
                  <a:srgbClr val="CE9178"/>
                </a:solidFill>
                <a:effectLst/>
                <a:latin typeface="Consolas" panose="020B0609020204030204" pitchFamily="49" charset="0"/>
              </a:rPr>
              <a:t>/</a:t>
            </a:r>
            <a:r>
              <a:rPr lang="en-GB" sz="1800" b="0" dirty="0" err="1">
                <a:solidFill>
                  <a:srgbClr val="CE9178"/>
                </a:solidFill>
                <a:effectLst/>
                <a:latin typeface="Consolas" panose="020B0609020204030204" pitchFamily="49" charset="0"/>
              </a:rPr>
              <a:t>supabase</a:t>
            </a:r>
            <a:r>
              <a:rPr lang="en-GB" sz="1800" b="0" dirty="0">
                <a:solidFill>
                  <a:srgbClr val="CE9178"/>
                </a:solidFill>
                <a:effectLst/>
                <a:latin typeface="Consolas" panose="020B0609020204030204" pitchFamily="49" charset="0"/>
              </a:rPr>
              <a:t>’</a:t>
            </a:r>
            <a:r>
              <a:rPr lang="en-GB" sz="1800" b="0" dirty="0">
                <a:solidFill>
                  <a:srgbClr val="D4D4D4"/>
                </a:solidFill>
                <a:effectLst/>
                <a:latin typeface="Consolas" panose="020B0609020204030204" pitchFamily="49" charset="0"/>
              </a:rPr>
              <a:t>;</a:t>
            </a:r>
            <a:endParaRPr lang="en-GB" sz="1800" dirty="0">
              <a:solidFill>
                <a:srgbClr val="CCCCCC"/>
              </a:solidFill>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	// Use the Supabase client to fetch all products from the 'products' table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const { data, error } = await supabase</a:t>
            </a:r>
            <a:r>
              <a:rPr lang="en-GB" sz="1800" b="0" dirty="0" err="1">
                <a:solidFill>
                  <a:srgbClr val="CCCCCC"/>
                </a:solidFill>
                <a:effectLst/>
                <a:latin typeface="Consolas" panose="020B0609020204030204" pitchFamily="49" charset="0"/>
              </a:rPr>
              <a:t>.from</a:t>
            </a:r>
            <a:r>
              <a:rPr lang="en-GB" sz="1800" b="0" dirty="0">
                <a:solidFill>
                  <a:srgbClr val="CCCCCC"/>
                </a:solidFill>
                <a:effectLst/>
                <a:latin typeface="Consolas" panose="020B0609020204030204" pitchFamily="49" charset="0"/>
              </a:rPr>
              <a:t>('products').select('*');</a:t>
            </a:r>
          </a:p>
          <a:p>
            <a:pPr marL="0" indent="0">
              <a:lnSpc>
                <a:spcPct val="120000"/>
              </a:lnSpc>
              <a:buNone/>
            </a:pPr>
            <a:r>
              <a:rPr lang="en-GB" sz="1800" b="0">
                <a:solidFill>
                  <a:srgbClr val="CCCCCC"/>
                </a:solidFill>
                <a:effectLst/>
                <a:latin typeface="Consolas" panose="020B0609020204030204" pitchFamily="49" charset="0"/>
              </a:rPr>
              <a:t>if (error) {</a:t>
            </a:r>
            <a:endParaRPr lang="en-GB" sz="1800" b="0" dirty="0">
              <a:solidFill>
                <a:srgbClr val="CCCCCC"/>
              </a:solidFill>
              <a:effectLst/>
              <a:latin typeface="Consolas" panose="020B0609020204030204" pitchFamily="49" charset="0"/>
            </a:endParaRPr>
          </a:p>
          <a:p>
            <a:pPr marL="0" indent="0">
              <a:lnSpc>
                <a:spcPct val="120000"/>
              </a:lnSpc>
              <a:buNone/>
            </a:pPr>
            <a:r>
              <a:rPr lang="en-GB" sz="1800" b="0" dirty="0" err="1">
                <a:solidFill>
                  <a:srgbClr val="CCCCCC"/>
                </a:solidFill>
                <a:effectLst/>
                <a:latin typeface="Consolas" panose="020B0609020204030204" pitchFamily="49" charset="0"/>
              </a:rPr>
              <a:t>console.error</a:t>
            </a:r>
            <a:r>
              <a:rPr lang="en-GB" sz="1800" b="0">
                <a:solidFill>
                  <a:srgbClr val="CCCCCC"/>
                </a:solidFill>
                <a:effectLst/>
                <a:latin typeface="Consolas" panose="020B0609020204030204" pitchFamily="49" charset="0"/>
              </a:rPr>
              <a:t>('Error fetching products:', error</a:t>
            </a:r>
            <a:r>
              <a:rPr lang="en-GB" sz="1800" b="0" dirty="0" err="1">
                <a:solidFill>
                  <a:srgbClr val="CCCCCC"/>
                </a:solidFill>
                <a:effectLst/>
                <a:latin typeface="Consolas" panose="020B0609020204030204" pitchFamily="49" charset="0"/>
              </a:rPr>
              <a:t>.message</a:t>
            </a:r>
            <a:r>
              <a:rPr lang="en-GB" sz="1800" b="0" dirty="0">
                <a:solidFill>
                  <a:srgbClr val="CCCCCC"/>
                </a:solidFill>
                <a:effectLst/>
                <a:latin typeface="Consolas" panose="020B0609020204030204" pitchFamily="49" charset="0"/>
              </a:rPr>
              <a:t>);</a:t>
            </a:r>
          </a:p>
          <a:p>
            <a:pPr marL="0" indent="0">
              <a:lnSpc>
                <a:spcPct val="120000"/>
              </a:lnSpc>
              <a:buNone/>
            </a:pPr>
            <a:r>
              <a:rPr lang="en-GB" sz="1800" b="0">
                <a:solidFill>
                  <a:srgbClr val="CCCCCC"/>
                </a:solidFill>
                <a:effectLst/>
                <a:latin typeface="Consolas" panose="020B0609020204030204" pitchFamily="49" charset="0"/>
              </a:rPr>
              <a:t>} else {</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 If successful, store the products in the 'products' variable</a:t>
            </a:r>
            <a:endParaRPr lang="en-GB" sz="1800" b="0" dirty="0">
              <a:solidFill>
                <a:srgbClr val="CCCCCC"/>
              </a:solidFill>
              <a:effectLst/>
              <a:latin typeface="Consolas" panose="020B0609020204030204" pitchFamily="49" charset="0"/>
            </a:endParaRPr>
          </a:p>
          <a:p>
            <a:pPr marL="0" indent="0">
              <a:lnSpc>
                <a:spcPct val="120000"/>
              </a:lnSpc>
              <a:buNone/>
            </a:pPr>
            <a:r>
              <a:rPr lang="en-GB" sz="1800" b="0">
                <a:solidFill>
                  <a:srgbClr val="CCCCCC"/>
                </a:solidFill>
                <a:effectLst/>
                <a:latin typeface="Consolas" panose="020B0609020204030204" pitchFamily="49" charset="0"/>
              </a:rPr>
              <a:t>products = data</a:t>
            </a:r>
            <a:r>
              <a:rPr lang="en-GB" sz="1800" b="0" dirty="0">
                <a:solidFill>
                  <a:srgbClr val="CCCCCC"/>
                </a:solidFill>
                <a:effectLst/>
                <a:latin typeface="Consolas" panose="020B0609020204030204" pitchFamily="49" charset="0"/>
              </a:rPr>
              <a:t>;</a:t>
            </a:r>
          </a:p>
          <a:p>
            <a:pPr marL="0" indent="0">
              <a:lnSpc>
                <a:spcPct val="120000"/>
              </a:lnSpc>
              <a:buNone/>
            </a:pPr>
            <a:r>
              <a:rPr lang="en-GB" sz="1800" b="0" dirty="0">
                <a:solidFill>
                  <a:srgbClr val="CCCCCC"/>
                </a:solidFill>
                <a:effectLst/>
                <a:latin typeface="Consolas" panose="020B0609020204030204" pitchFamily="49" charset="0"/>
              </a:rPr>
              <a:t>&lt;/script&gt;</a:t>
            </a:r>
          </a:p>
          <a:p>
            <a:pPr marL="0" indent="0">
              <a:lnSpc>
                <a:spcPct val="120000"/>
              </a:lnSpc>
              <a:buNone/>
            </a:pPr>
            <a:endParaRPr lang="en-GB" sz="1800" dirty="0"/>
          </a:p>
        </p:txBody>
      </p:sp>
    </p:spTree>
    <p:extLst>
      <p:ext uri="{BB962C8B-B14F-4D97-AF65-F5344CB8AC3E}">
        <p14:creationId xmlns:p14="http://schemas.microsoft.com/office/powerpoint/2010/main" val="983010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8FD-6CEE-329B-15A7-D369A43F8604}"/>
              </a:ext>
            </a:extLst>
          </p:cNvPr>
          <p:cNvSpPr>
            <a:spLocks noGrp="1"/>
          </p:cNvSpPr>
          <p:nvPr>
            <p:ph type="title"/>
          </p:nvPr>
        </p:nvSpPr>
        <p:spPr/>
        <p:txBody>
          <a:bodyPr/>
          <a:lstStyle/>
          <a:p>
            <a:r>
              <a:rPr lang="en-GB"/>
              <a:t>Display // access properties</a:t>
            </a:r>
            <a:endParaRPr lang="en-GB" dirty="0"/>
          </a:p>
        </p:txBody>
      </p:sp>
      <p:sp>
        <p:nvSpPr>
          <p:cNvPr id="3" name="Content Placeholder 2">
            <a:extLst>
              <a:ext uri="{FF2B5EF4-FFF2-40B4-BE49-F238E27FC236}">
                <a16:creationId xmlns:a16="http://schemas.microsoft.com/office/drawing/2014/main" id="{5DA3ABCD-B9CB-6331-A6EB-AC30B6159778}"/>
              </a:ext>
            </a:extLst>
          </p:cNvPr>
          <p:cNvSpPr>
            <a:spLocks noGrp="1"/>
          </p:cNvSpPr>
          <p:nvPr>
            <p:ph idx="1"/>
          </p:nvPr>
        </p:nvSpPr>
        <p:spPr/>
        <p:txBody>
          <a:bodyPr>
            <a:normAutofit fontScale="55000" lnSpcReduction="20000"/>
          </a:bodyPr>
          <a:lstStyle/>
          <a:p>
            <a:pPr marL="0" indent="0">
              <a:lnSpc>
                <a:spcPct val="120000"/>
              </a:lnSpc>
              <a:buNone/>
            </a:pPr>
            <a:br>
              <a:rPr lang="en-GB" sz="2800" b="0" dirty="0">
                <a:solidFill>
                  <a:srgbClr val="CCCCCC"/>
                </a:solidFill>
                <a:effectLst/>
                <a:latin typeface="Consolas" panose="020B0609020204030204" pitchFamily="49" charset="0"/>
              </a:rPr>
            </a:br>
            <a:r>
              <a:rPr lang="en-GB" sz="2800" b="0" dirty="0">
                <a:solidFill>
                  <a:srgbClr val="CCCCCC"/>
                </a:solidFill>
                <a:effectLst/>
                <a:latin typeface="Consolas" panose="020B0609020204030204" pitchFamily="49" charset="0"/>
              </a:rPr>
              <a:t>&lt;h1</a:t>
            </a:r>
            <a:r>
              <a:rPr lang="en-GB" sz="2800" b="0">
                <a:solidFill>
                  <a:srgbClr val="CCCCCC"/>
                </a:solidFill>
                <a:effectLst/>
                <a:latin typeface="Consolas" panose="020B0609020204030204" pitchFamily="49" charset="0"/>
              </a:rPr>
              <a:t>&gt;Product List</a:t>
            </a:r>
            <a:r>
              <a:rPr lang="en-GB" sz="2800" b="0" dirty="0">
                <a:solidFill>
                  <a:srgbClr val="CCCCCC"/>
                </a:solidFill>
                <a:effectLst/>
                <a:latin typeface="Consolas" panose="020B0609020204030204" pitchFamily="49" charset="0"/>
              </a:rPr>
              <a:t>&lt;/h1&gt;</a:t>
            </a:r>
          </a:p>
          <a:p>
            <a:pPr marL="0" indent="0">
              <a:lnSpc>
                <a:spcPct val="120000"/>
              </a:lnSpc>
              <a:buNone/>
            </a:pPr>
            <a:br>
              <a:rPr lang="en-GB" sz="2800" b="0">
                <a:solidFill>
                  <a:srgbClr val="CCCCCC"/>
                </a:solidFill>
                <a:effectLst/>
                <a:latin typeface="Consolas" panose="020B0609020204030204" pitchFamily="49" charset="0"/>
              </a:rPr>
            </a:br>
            <a:r>
              <a:rPr lang="en-GB" sz="2800" b="0">
                <a:solidFill>
                  <a:srgbClr val="CCCCCC"/>
                </a:solidFill>
                <a:effectLst/>
                <a:latin typeface="Consolas" panose="020B0609020204030204" pitchFamily="49" charset="0"/>
              </a:rPr>
              <a:t>&lt;!-- Display the products dynamically --&gt;</a:t>
            </a:r>
            <a:endParaRPr lang="en-GB" sz="2800" b="0" dirty="0">
              <a:solidFill>
                <a:srgbClr val="CCCCCC"/>
              </a:solidFill>
              <a:effectLst/>
              <a:latin typeface="Consolas" panose="020B0609020204030204" pitchFamily="49" charset="0"/>
            </a:endParaRPr>
          </a:p>
          <a:p>
            <a:pPr marL="0" indent="0">
              <a:lnSpc>
                <a:spcPct val="120000"/>
              </a:lnSpc>
              <a:buNone/>
            </a:pPr>
            <a:r>
              <a:rPr lang="en-GB" sz="2800" b="0" dirty="0">
                <a:solidFill>
                  <a:srgbClr val="CCCCCC"/>
                </a:solidFill>
                <a:effectLst/>
                <a:latin typeface="Consolas" panose="020B0609020204030204" pitchFamily="49" charset="0"/>
              </a:rPr>
              <a:t>&lt;</a:t>
            </a:r>
            <a:r>
              <a:rPr lang="en-GB" sz="2800" b="0" dirty="0" err="1">
                <a:solidFill>
                  <a:srgbClr val="CCCCCC"/>
                </a:solidFill>
                <a:effectLst/>
                <a:latin typeface="Consolas" panose="020B0609020204030204" pitchFamily="49" charset="0"/>
              </a:rPr>
              <a:t>ul</a:t>
            </a:r>
            <a:r>
              <a:rPr lang="en-GB" sz="2800" b="0" dirty="0">
                <a:solidFill>
                  <a:srgbClr val="CCCCCC"/>
                </a:solidFill>
                <a:effectLst/>
                <a:latin typeface="Consolas" panose="020B0609020204030204" pitchFamily="49" charset="0"/>
              </a:rPr>
              <a:t>&gt;</a:t>
            </a:r>
          </a:p>
          <a:p>
            <a:pPr marL="0" indent="0">
              <a:lnSpc>
                <a:spcPct val="120000"/>
              </a:lnSpc>
              <a:buNone/>
            </a:pPr>
            <a:r>
              <a:rPr lang="en-GB" sz="2800" b="0">
                <a:solidFill>
                  <a:srgbClr val="CCCCCC"/>
                </a:solidFill>
                <a:effectLst/>
                <a:latin typeface="Consolas" panose="020B0609020204030204" pitchFamily="49" charset="0"/>
              </a:rPr>
              <a:t>{#each products as product (</a:t>
            </a:r>
            <a:r>
              <a:rPr lang="en-GB" sz="2800" b="0" dirty="0">
                <a:solidFill>
                  <a:srgbClr val="CCCCCC"/>
                </a:solidFill>
                <a:effectLst/>
                <a:latin typeface="Consolas" panose="020B0609020204030204" pitchFamily="49" charset="0"/>
              </a:rPr>
              <a:t>product.id)}</a:t>
            </a:r>
          </a:p>
          <a:p>
            <a:pPr marL="0" indent="0">
              <a:lnSpc>
                <a:spcPct val="120000"/>
              </a:lnSpc>
              <a:buNone/>
            </a:pPr>
            <a:r>
              <a:rPr lang="en-GB" sz="2800" b="0" dirty="0">
                <a:solidFill>
                  <a:srgbClr val="CCCCCC"/>
                </a:solidFill>
                <a:effectLst/>
                <a:latin typeface="Consolas" panose="020B0609020204030204" pitchFamily="49" charset="0"/>
              </a:rPr>
              <a:t>&lt;li&gt;</a:t>
            </a:r>
          </a:p>
          <a:p>
            <a:pPr marL="0" indent="0">
              <a:lnSpc>
                <a:spcPct val="120000"/>
              </a:lnSpc>
              <a:buNone/>
            </a:pPr>
            <a:r>
              <a:rPr lang="en-GB" sz="2800" b="0" dirty="0">
                <a:solidFill>
                  <a:srgbClr val="CCCCCC"/>
                </a:solidFill>
                <a:effectLst/>
                <a:latin typeface="Consolas" panose="020B0609020204030204" pitchFamily="49" charset="0"/>
              </a:rPr>
              <a:t>&lt;h3&gt;{product.name}&lt;/</a:t>
            </a:r>
            <a:r>
              <a:rPr lang="en-GB" sz="2800" b="0">
                <a:solidFill>
                  <a:srgbClr val="CCCCCC"/>
                </a:solidFill>
                <a:effectLst/>
                <a:latin typeface="Consolas" panose="020B0609020204030204" pitchFamily="49" charset="0"/>
              </a:rPr>
              <a:t>h3&gt; &lt;!-- standard dot notation --&gt;</a:t>
            </a:r>
            <a:endParaRPr lang="en-GB" sz="2800" b="0" dirty="0">
              <a:solidFill>
                <a:srgbClr val="CCCCCC"/>
              </a:solidFill>
              <a:effectLst/>
              <a:latin typeface="Consolas" panose="020B0609020204030204" pitchFamily="49" charset="0"/>
            </a:endParaRPr>
          </a:p>
          <a:p>
            <a:pPr marL="0" indent="0">
              <a:lnSpc>
                <a:spcPct val="120000"/>
              </a:lnSpc>
              <a:buNone/>
            </a:pPr>
            <a:r>
              <a:rPr lang="en-GB" sz="2800" b="0" dirty="0">
                <a:solidFill>
                  <a:srgbClr val="CCCCCC"/>
                </a:solidFill>
                <a:effectLst/>
                <a:latin typeface="Consolas" panose="020B0609020204030204" pitchFamily="49" charset="0"/>
              </a:rPr>
              <a:t>&lt;p&gt;{</a:t>
            </a:r>
            <a:r>
              <a:rPr lang="en-GB" sz="2800" b="0" dirty="0" err="1">
                <a:solidFill>
                  <a:srgbClr val="CCCCCC"/>
                </a:solidFill>
                <a:effectLst/>
                <a:latin typeface="Consolas" panose="020B0609020204030204" pitchFamily="49" charset="0"/>
              </a:rPr>
              <a:t>product.description</a:t>
            </a:r>
            <a:r>
              <a:rPr lang="en-GB" sz="2800" b="0" dirty="0">
                <a:solidFill>
                  <a:srgbClr val="CCCCCC"/>
                </a:solidFill>
                <a:effectLst/>
                <a:latin typeface="Consolas" panose="020B0609020204030204" pitchFamily="49" charset="0"/>
              </a:rPr>
              <a:t>}&lt;/p&gt;</a:t>
            </a:r>
          </a:p>
          <a:p>
            <a:pPr marL="0" indent="0">
              <a:lnSpc>
                <a:spcPct val="120000"/>
              </a:lnSpc>
              <a:buNone/>
            </a:pPr>
            <a:r>
              <a:rPr lang="en-GB" sz="2800" b="0" dirty="0">
                <a:solidFill>
                  <a:srgbClr val="CCCCCC"/>
                </a:solidFill>
                <a:effectLst/>
                <a:latin typeface="Consolas" panose="020B0609020204030204" pitchFamily="49" charset="0"/>
              </a:rPr>
              <a:t>&lt;p&gt;</a:t>
            </a:r>
            <a:r>
              <a:rPr lang="en-GB" sz="2800" b="0">
                <a:solidFill>
                  <a:srgbClr val="CCCCCC"/>
                </a:solidFill>
                <a:effectLst/>
                <a:latin typeface="Consolas" panose="020B0609020204030204" pitchFamily="49" charset="0"/>
              </a:rPr>
              <a:t>Price: ${</a:t>
            </a:r>
            <a:r>
              <a:rPr lang="en-GB" sz="2800" b="0" dirty="0" err="1">
                <a:solidFill>
                  <a:srgbClr val="CCCCCC"/>
                </a:solidFill>
                <a:effectLst/>
                <a:latin typeface="Consolas" panose="020B0609020204030204" pitchFamily="49" charset="0"/>
              </a:rPr>
              <a:t>product.price</a:t>
            </a:r>
            <a:r>
              <a:rPr lang="en-GB" sz="2800" b="0" dirty="0">
                <a:solidFill>
                  <a:srgbClr val="CCCCCC"/>
                </a:solidFill>
                <a:effectLst/>
                <a:latin typeface="Consolas" panose="020B0609020204030204" pitchFamily="49" charset="0"/>
              </a:rPr>
              <a:t>}&lt;/p&gt;</a:t>
            </a:r>
          </a:p>
          <a:p>
            <a:pPr marL="0" indent="0">
              <a:lnSpc>
                <a:spcPct val="120000"/>
              </a:lnSpc>
              <a:buNone/>
            </a:pPr>
            <a:r>
              <a:rPr lang="en-GB" sz="2800" b="0" dirty="0">
                <a:solidFill>
                  <a:srgbClr val="CCCCCC"/>
                </a:solidFill>
                <a:effectLst/>
                <a:latin typeface="Consolas" panose="020B0609020204030204" pitchFamily="49" charset="0"/>
              </a:rPr>
              <a:t>&lt;/li&gt;</a:t>
            </a:r>
          </a:p>
          <a:p>
            <a:pPr marL="0" indent="0">
              <a:lnSpc>
                <a:spcPct val="120000"/>
              </a:lnSpc>
              <a:buNone/>
            </a:pPr>
            <a:r>
              <a:rPr lang="en-GB" sz="2800" b="0" dirty="0">
                <a:solidFill>
                  <a:srgbClr val="CCCCCC"/>
                </a:solidFill>
                <a:effectLst/>
                <a:latin typeface="Consolas" panose="020B0609020204030204" pitchFamily="49" charset="0"/>
              </a:rPr>
              <a:t>{/each}</a:t>
            </a:r>
          </a:p>
          <a:p>
            <a:pPr marL="0" indent="0">
              <a:lnSpc>
                <a:spcPct val="120000"/>
              </a:lnSpc>
              <a:buNone/>
            </a:pPr>
            <a:r>
              <a:rPr lang="en-GB" sz="2800" b="0" dirty="0">
                <a:solidFill>
                  <a:srgbClr val="CCCCCC"/>
                </a:solidFill>
                <a:effectLst/>
                <a:latin typeface="Consolas" panose="020B0609020204030204" pitchFamily="49" charset="0"/>
              </a:rPr>
              <a:t>&lt;/</a:t>
            </a:r>
            <a:r>
              <a:rPr lang="en-GB" sz="2800" b="0" dirty="0" err="1">
                <a:solidFill>
                  <a:srgbClr val="CCCCCC"/>
                </a:solidFill>
                <a:effectLst/>
                <a:latin typeface="Consolas" panose="020B0609020204030204" pitchFamily="49" charset="0"/>
              </a:rPr>
              <a:t>ul</a:t>
            </a:r>
            <a:r>
              <a:rPr lang="en-GB" sz="2800" b="0" dirty="0">
                <a:solidFill>
                  <a:srgbClr val="CCCCCC"/>
                </a:solidFill>
                <a:effectLst/>
                <a:latin typeface="Consolas" panose="020B0609020204030204" pitchFamily="49" charset="0"/>
              </a:rPr>
              <a:t>&gt;</a:t>
            </a:r>
          </a:p>
          <a:p>
            <a:endParaRPr lang="en-GB" dirty="0"/>
          </a:p>
        </p:txBody>
      </p:sp>
    </p:spTree>
    <p:extLst>
      <p:ext uri="{BB962C8B-B14F-4D97-AF65-F5344CB8AC3E}">
        <p14:creationId xmlns:p14="http://schemas.microsoft.com/office/powerpoint/2010/main" val="1342774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3261-35CC-846A-12F3-B1370C9DC200}"/>
              </a:ext>
            </a:extLst>
          </p:cNvPr>
          <p:cNvSpPr>
            <a:spLocks noGrp="1"/>
          </p:cNvSpPr>
          <p:nvPr>
            <p:ph type="title"/>
          </p:nvPr>
        </p:nvSpPr>
        <p:spPr/>
        <p:txBody>
          <a:bodyPr/>
          <a:lstStyle/>
          <a:p>
            <a:r>
              <a:rPr lang="en-GB"/>
              <a:t>Set Up Authentication &lt;</a:t>
            </a:r>
            <a:r>
              <a:rPr lang="en-GB" dirty="0"/>
              <a:t>Script&gt;</a:t>
            </a:r>
          </a:p>
        </p:txBody>
      </p:sp>
      <p:sp>
        <p:nvSpPr>
          <p:cNvPr id="3" name="Content Placeholder 2">
            <a:extLst>
              <a:ext uri="{FF2B5EF4-FFF2-40B4-BE49-F238E27FC236}">
                <a16:creationId xmlns:a16="http://schemas.microsoft.com/office/drawing/2014/main" id="{2F926A88-54BC-17D1-0137-5CCF1DDD0B5D}"/>
              </a:ext>
            </a:extLst>
          </p:cNvPr>
          <p:cNvSpPr>
            <a:spLocks noGrp="1"/>
          </p:cNvSpPr>
          <p:nvPr>
            <p:ph idx="1"/>
          </p:nvPr>
        </p:nvSpPr>
        <p:spPr/>
        <p:txBody>
          <a:bodyPr>
            <a:normAutofit fontScale="40000" lnSpcReduction="20000"/>
          </a:bodyPr>
          <a:lstStyle/>
          <a:p>
            <a:pPr marL="0" indent="0">
              <a:lnSpc>
                <a:spcPct val="120000"/>
              </a:lnSpc>
              <a:buNone/>
            </a:pPr>
            <a:r>
              <a:rPr lang="fr-FR" b="0" dirty="0">
                <a:solidFill>
                  <a:srgbClr val="CCCCCC"/>
                </a:solidFill>
                <a:effectLst/>
                <a:latin typeface="Consolas" panose="020B0609020204030204" pitchFamily="49" charset="0"/>
              </a:rPr>
              <a:t>src/routes/signup</a:t>
            </a:r>
            <a:r>
              <a:rPr lang="fr-FR" b="0">
                <a:solidFill>
                  <a:srgbClr val="CCCCCC"/>
                </a:solidFill>
                <a:effectLst/>
                <a:latin typeface="Consolas" panose="020B0609020204030204" pitchFamily="49" charset="0"/>
              </a:rPr>
              <a:t>.svelte file</a:t>
            </a:r>
            <a:r>
              <a:rPr lang="fr-FR" b="0" dirty="0">
                <a:solidFill>
                  <a:srgbClr val="CCCCCC"/>
                </a:solidFill>
                <a:effectLst/>
                <a:latin typeface="Consolas" panose="020B0609020204030204" pitchFamily="49" charset="0"/>
              </a:rPr>
              <a:t>:</a:t>
            </a:r>
            <a:endParaRPr lang="fr-FR" dirty="0">
              <a:solidFill>
                <a:srgbClr val="CCCCCC"/>
              </a:solidFill>
              <a:latin typeface="Consolas" panose="020B0609020204030204" pitchFamily="49" charset="0"/>
            </a:endParaRPr>
          </a:p>
          <a:p>
            <a:pPr marL="0" indent="0">
              <a:lnSpc>
                <a:spcPct val="120000"/>
              </a:lnSpc>
              <a:buNone/>
            </a:pP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script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import { supabase } from '$</a:t>
            </a:r>
            <a:r>
              <a:rPr lang="en-GB" b="0" dirty="0" err="1">
                <a:solidFill>
                  <a:srgbClr val="CCCCCC"/>
                </a:solidFill>
                <a:effectLst/>
                <a:latin typeface="Consolas" panose="020B0609020204030204" pitchFamily="49" charset="0"/>
              </a:rPr>
              <a:t>lib</a:t>
            </a:r>
            <a:r>
              <a:rPr lang="en-GB" b="0" dirty="0">
                <a:solidFill>
                  <a:srgbClr val="CCCCCC"/>
                </a:solidFill>
                <a:effectLst/>
                <a:latin typeface="Consolas" panose="020B0609020204030204" pitchFamily="49" charset="0"/>
              </a:rPr>
              <a:t>/</a:t>
            </a:r>
            <a:r>
              <a:rPr lang="en-GB" b="0" dirty="0" err="1">
                <a:solidFill>
                  <a:srgbClr val="CCCCCC"/>
                </a:solidFill>
                <a:effectLst/>
                <a:latin typeface="Consolas" panose="020B0609020204030204" pitchFamily="49" charset="0"/>
              </a:rPr>
              <a:t>supabase</a:t>
            </a:r>
            <a:r>
              <a:rPr lang="en-GB" b="0" dirty="0">
                <a:solidFill>
                  <a:srgbClr val="CCCCCC"/>
                </a:solidFill>
                <a:effectLst/>
                <a:latin typeface="Consolas" panose="020B0609020204030204" pitchFamily="49" charset="0"/>
              </a:rPr>
              <a:t>’;</a:t>
            </a:r>
            <a:br>
              <a:rPr lang="en-GB" b="0" dirty="0">
                <a:solidFill>
                  <a:srgbClr val="CCCCCC"/>
                </a:solidFill>
                <a:effectLst/>
                <a:latin typeface="Consolas" panose="020B0609020204030204" pitchFamily="49" charset="0"/>
              </a:rPr>
            </a:br>
            <a:r>
              <a:rPr lang="en-GB" b="0">
                <a:solidFill>
                  <a:srgbClr val="CCCCCC"/>
                </a:solidFill>
                <a:effectLst/>
                <a:latin typeface="Consolas" panose="020B0609020204030204" pitchFamily="49" charset="0"/>
              </a:rPr>
              <a:t>	let email = ‘’; let password = ‘’;</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let message = ‘’;</a:t>
            </a:r>
            <a:br>
              <a:rPr lang="en-GB" b="0" dirty="0">
                <a:solidFill>
                  <a:srgbClr val="CCCCCC"/>
                </a:solidFill>
                <a:effectLst/>
                <a:latin typeface="Consolas" panose="020B0609020204030204" pitchFamily="49" charset="0"/>
              </a:rPr>
            </a:br>
            <a:r>
              <a:rPr lang="en-GB" b="0">
                <a:solidFill>
                  <a:srgbClr val="CCCCCC"/>
                </a:solidFill>
                <a:effectLst/>
                <a:latin typeface="Consolas" panose="020B0609020204030204" pitchFamily="49" charset="0"/>
              </a:rPr>
              <a:t>	// Handle the signup process</a:t>
            </a:r>
            <a:endParaRPr lang="en-GB" b="0" dirty="0">
              <a:solidFill>
                <a:srgbClr val="CCCCCC"/>
              </a:solidFill>
              <a:effectLst/>
              <a:latin typeface="Consolas" panose="020B0609020204030204" pitchFamily="49" charset="0"/>
            </a:endParaRPr>
          </a:p>
          <a:p>
            <a:pPr marL="0" indent="0">
              <a:lnSpc>
                <a:spcPct val="120000"/>
              </a:lnSpc>
              <a:buNone/>
            </a:pPr>
            <a:r>
              <a:rPr lang="en-GB" b="0">
                <a:solidFill>
                  <a:srgbClr val="CCCCCC"/>
                </a:solidFill>
                <a:effectLst/>
                <a:latin typeface="Consolas" panose="020B0609020204030204" pitchFamily="49" charset="0"/>
              </a:rPr>
              <a:t>	const signUp = async () =&gt;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const { user, error } = await supabase</a:t>
            </a:r>
            <a:r>
              <a:rPr lang="en-GB" b="0" dirty="0" err="1">
                <a:solidFill>
                  <a:srgbClr val="CCCCCC"/>
                </a:solidFill>
                <a:effectLst/>
                <a:latin typeface="Consolas" panose="020B0609020204030204" pitchFamily="49" charset="0"/>
              </a:rPr>
              <a:t>.auth.</a:t>
            </a:r>
            <a:r>
              <a:rPr lang="en-GB" b="0" err="1">
                <a:solidFill>
                  <a:srgbClr val="CCCCCC"/>
                </a:solidFill>
                <a:effectLst/>
                <a:latin typeface="Consolas" panose="020B0609020204030204" pitchFamily="49" charset="0"/>
              </a:rPr>
              <a:t>signUp</a:t>
            </a:r>
            <a:r>
              <a:rPr lang="en-GB" b="0">
                <a:solidFill>
                  <a:srgbClr val="CCCCCC"/>
                </a:solidFill>
                <a:effectLst/>
                <a:latin typeface="Consolas" panose="020B0609020204030204" pitchFamily="49" charset="0"/>
              </a:rPr>
              <a:t>({ email, password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if (error)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message = `Error: ${</a:t>
            </a:r>
            <a:r>
              <a:rPr lang="en-GB" b="0" dirty="0" err="1">
                <a:solidFill>
                  <a:srgbClr val="CCCCCC"/>
                </a:solidFill>
                <a:effectLst/>
                <a:latin typeface="Consolas" panose="020B0609020204030204" pitchFamily="49" charset="0"/>
              </a:rPr>
              <a:t>error.message</a:t>
            </a:r>
            <a:r>
              <a:rPr lang="en-GB" b="0" dirty="0">
                <a:solidFill>
                  <a:srgbClr val="CCCCCC"/>
                </a:solidFill>
                <a:effectLst/>
                <a:latin typeface="Consolas" panose="020B0609020204030204" pitchFamily="49" charset="0"/>
              </a:rPr>
              <a:t>}`;</a:t>
            </a: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 else {</a:t>
            </a:r>
            <a:endParaRPr lang="en-GB" b="0" dirty="0">
              <a:solidFill>
                <a:srgbClr val="CCCCCC"/>
              </a:solidFill>
              <a:effectLst/>
              <a:latin typeface="Consolas" panose="020B0609020204030204" pitchFamily="49" charset="0"/>
            </a:endParaRPr>
          </a:p>
          <a:p>
            <a:pPr marL="0" indent="0">
              <a:lnSpc>
                <a:spcPct val="120000"/>
              </a:lnSpc>
              <a:buNone/>
            </a:pPr>
            <a:r>
              <a:rPr lang="en-GB" b="0" dirty="0">
                <a:solidFill>
                  <a:srgbClr val="CCCCCC"/>
                </a:solidFill>
                <a:effectLst/>
                <a:latin typeface="Consolas" panose="020B0609020204030204" pitchFamily="49" charset="0"/>
              </a:rPr>
              <a:t>		</a:t>
            </a:r>
            <a:r>
              <a:rPr lang="en-GB" b="0">
                <a:solidFill>
                  <a:srgbClr val="CCCCCC"/>
                </a:solidFill>
                <a:effectLst/>
                <a:latin typeface="Consolas" panose="020B0609020204030204" pitchFamily="49" charset="0"/>
              </a:rPr>
              <a:t>	message = `Sign-up successful! Welcome, ${</a:t>
            </a:r>
            <a:r>
              <a:rPr lang="en-GB" b="0" dirty="0" err="1">
                <a:solidFill>
                  <a:srgbClr val="CCCCCC"/>
                </a:solidFill>
                <a:effectLst/>
                <a:latin typeface="Consolas" panose="020B0609020204030204" pitchFamily="49" charset="0"/>
              </a:rPr>
              <a:t>user.email</a:t>
            </a:r>
            <a:r>
              <a:rPr lang="en-GB" b="0" dirty="0">
                <a:solidFill>
                  <a:srgbClr val="CCCCCC"/>
                </a:solidFill>
                <a:effectLst/>
                <a:latin typeface="Consolas" panose="020B0609020204030204" pitchFamily="49" charset="0"/>
              </a:rPr>
              <a:t>}`;</a:t>
            </a:r>
          </a:p>
          <a:p>
            <a:pPr marL="0" indent="0">
              <a:lnSpc>
                <a:spcPct val="120000"/>
              </a:lnSpc>
              <a:buNone/>
            </a:pPr>
            <a:r>
              <a:rPr lang="en-GB" b="0" dirty="0">
                <a:solidFill>
                  <a:srgbClr val="CCCCCC"/>
                </a:solidFill>
                <a:effectLst/>
                <a:latin typeface="Consolas" panose="020B0609020204030204" pitchFamily="49" charset="0"/>
              </a:rPr>
              <a:t>		}</a:t>
            </a:r>
          </a:p>
          <a:p>
            <a:pPr marL="0" indent="0">
              <a:lnSpc>
                <a:spcPct val="120000"/>
              </a:lnSpc>
              <a:buNone/>
            </a:pPr>
            <a:r>
              <a:rPr lang="en-GB" b="0" dirty="0">
                <a:solidFill>
                  <a:srgbClr val="CCCCCC"/>
                </a:solidFill>
                <a:effectLst/>
                <a:latin typeface="Consolas" panose="020B0609020204030204" pitchFamily="49" charset="0"/>
              </a:rPr>
              <a:t>	};</a:t>
            </a:r>
          </a:p>
          <a:p>
            <a:pPr marL="0" indent="0">
              <a:lnSpc>
                <a:spcPct val="120000"/>
              </a:lnSpc>
              <a:buNone/>
            </a:pP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script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0" indent="0">
              <a:lnSpc>
                <a:spcPct val="120000"/>
              </a:lnSpc>
              <a:buNone/>
            </a:pPr>
            <a:endParaRPr lang="fr-FR" b="0" dirty="0">
              <a:solidFill>
                <a:srgbClr val="CCCCCC"/>
              </a:solidFill>
              <a:effectLst/>
              <a:latin typeface="Consolas" panose="020B0609020204030204" pitchFamily="49" charset="0"/>
            </a:endParaRPr>
          </a:p>
          <a:p>
            <a:pPr marL="0" indent="0">
              <a:lnSpc>
                <a:spcPct val="120000"/>
              </a:lnSpc>
              <a:buNone/>
            </a:pPr>
            <a:endParaRPr lang="fr-FR" b="0" dirty="0">
              <a:solidFill>
                <a:srgbClr val="CCCCCC"/>
              </a:solidFill>
              <a:effectLst/>
              <a:latin typeface="Consolas" panose="020B0609020204030204" pitchFamily="49" charset="0"/>
            </a:endParaRPr>
          </a:p>
          <a:p>
            <a:pPr marL="0" indent="0">
              <a:lnSpc>
                <a:spcPct val="120000"/>
              </a:lnSpc>
              <a:buNone/>
            </a:pPr>
            <a:endParaRPr lang="en-GB" dirty="0"/>
          </a:p>
        </p:txBody>
      </p:sp>
    </p:spTree>
    <p:extLst>
      <p:ext uri="{BB962C8B-B14F-4D97-AF65-F5344CB8AC3E}">
        <p14:creationId xmlns:p14="http://schemas.microsoft.com/office/powerpoint/2010/main" val="69027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DF86-EEFE-9F97-D0DF-797B0A9BFB25}"/>
              </a:ext>
            </a:extLst>
          </p:cNvPr>
          <p:cNvSpPr>
            <a:spLocks noGrp="1"/>
          </p:cNvSpPr>
          <p:nvPr>
            <p:ph type="title"/>
          </p:nvPr>
        </p:nvSpPr>
        <p:spPr/>
        <p:txBody>
          <a:bodyPr/>
          <a:lstStyle/>
          <a:p>
            <a:r>
              <a:rPr lang="en-GB"/>
              <a:t>Set up authentication &lt;</a:t>
            </a:r>
            <a:r>
              <a:rPr lang="en-GB" dirty="0"/>
              <a:t>Form&gt;</a:t>
            </a:r>
          </a:p>
        </p:txBody>
      </p:sp>
      <p:sp>
        <p:nvSpPr>
          <p:cNvPr id="3" name="Content Placeholder 2">
            <a:extLst>
              <a:ext uri="{FF2B5EF4-FFF2-40B4-BE49-F238E27FC236}">
                <a16:creationId xmlns:a16="http://schemas.microsoft.com/office/drawing/2014/main" id="{AC77486D-39A4-D919-6D3E-A789E6856B73}"/>
              </a:ext>
            </a:extLst>
          </p:cNvPr>
          <p:cNvSpPr>
            <a:spLocks noGrp="1"/>
          </p:cNvSpPr>
          <p:nvPr>
            <p:ph idx="1"/>
          </p:nvPr>
        </p:nvSpPr>
        <p:spPr>
          <a:xfrm>
            <a:off x="838200" y="1825625"/>
            <a:ext cx="11353800" cy="4351338"/>
          </a:xfrm>
        </p:spPr>
        <p:txBody>
          <a:bodyPr>
            <a:normAutofit/>
          </a:bodyPr>
          <a:lstStyle/>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h1</a:t>
            </a:r>
            <a:r>
              <a:rPr lang="en-GB" sz="2400" b="0">
                <a:solidFill>
                  <a:srgbClr val="808080"/>
                </a:solidFill>
                <a:effectLst/>
                <a:latin typeface="Consolas" panose="020B0609020204030204" pitchFamily="49" charset="0"/>
              </a:rPr>
              <a:t>&gt;</a:t>
            </a:r>
            <a:r>
              <a:rPr lang="en-GB" sz="2400" b="0">
                <a:solidFill>
                  <a:srgbClr val="CCCCCC"/>
                </a:solidFill>
                <a:effectLst/>
                <a:latin typeface="Consolas" panose="020B0609020204030204" pitchFamily="49" charset="0"/>
              </a:rPr>
              <a:t>Sign Up</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h1</a:t>
            </a:r>
            <a:r>
              <a:rPr lang="en-GB" sz="2400" b="0" dirty="0">
                <a:solidFill>
                  <a:srgbClr val="808080"/>
                </a:solidFill>
                <a:effectLst/>
                <a:latin typeface="Consolas" panose="020B0609020204030204" pitchFamily="49" charset="0"/>
              </a:rPr>
              <a:t>&gt;</a:t>
            </a: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form</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on</a:t>
            </a:r>
            <a:r>
              <a:rPr lang="en-GB" sz="2400" b="0" dirty="0" err="1">
                <a:solidFill>
                  <a:srgbClr val="9CDCFE"/>
                </a:solidFill>
                <a:effectLst/>
                <a:latin typeface="Consolas" panose="020B0609020204030204" pitchFamily="49" charset="0"/>
              </a:rPr>
              <a:t>:submit|preventDefault</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dirty="0" err="1">
                <a:solidFill>
                  <a:srgbClr val="CE9178"/>
                </a:solidFill>
                <a:effectLst/>
                <a:latin typeface="Consolas" panose="020B0609020204030204" pitchFamily="49" charset="0"/>
              </a:rPr>
              <a:t>signUp</a:t>
            </a:r>
            <a:r>
              <a:rPr lang="en-GB" sz="2400" b="0" dirty="0">
                <a:solidFill>
                  <a:srgbClr val="CE9178"/>
                </a:solidFill>
                <a:effectLst/>
                <a:latin typeface="Consolas" panose="020B0609020204030204" pitchFamily="49" charset="0"/>
              </a:rPr>
              <a:t>}</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label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for</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"email"</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Email:</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label</a:t>
            </a:r>
            <a:r>
              <a:rPr lang="en-GB" sz="2400" b="0" dirty="0">
                <a:solidFill>
                  <a:srgbClr val="808080"/>
                </a:solidFill>
                <a:effectLst/>
                <a:latin typeface="Consolas" panose="020B0609020204030204" pitchFamily="49" charset="0"/>
              </a:rPr>
              <a:t>&gt;</a:t>
            </a: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input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email</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id</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email</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bind</a:t>
            </a:r>
            <a:r>
              <a:rPr lang="en-GB" sz="2400" b="0" dirty="0" err="1">
                <a:solidFill>
                  <a:srgbClr val="9CDCFE"/>
                </a:solidFill>
                <a:effectLst/>
                <a:latin typeface="Consolas" panose="020B0609020204030204" pitchFamily="49" charset="0"/>
              </a:rPr>
              <a:t>:value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a:solidFill>
                  <a:srgbClr val="CE9178"/>
                </a:solidFill>
                <a:effectLst/>
                <a:latin typeface="Consolas" panose="020B0609020204030204" pitchFamily="49" charset="0"/>
              </a:rPr>
              <a:t>email}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required</a:t>
            </a:r>
            <a:r>
              <a:rPr lang="en-GB" sz="2400" b="0">
                <a:solidFill>
                  <a:srgbClr val="CCCCCC"/>
                </a:solidFill>
                <a:effectLst/>
                <a:latin typeface="Consolas" panose="020B0609020204030204" pitchFamily="49" charset="0"/>
              </a:rPr>
              <a:t> </a:t>
            </a:r>
            <a:r>
              <a:rPr lang="en-GB" sz="2400" b="0">
                <a:solidFill>
                  <a:srgbClr val="808080"/>
                </a:solidFill>
                <a:effectLst/>
                <a:latin typeface="Consolas" panose="020B0609020204030204" pitchFamily="49" charset="0"/>
              </a:rPr>
              <a:t>/&gt;</a:t>
            </a:r>
            <a:endParaRPr lang="en-GB" sz="2400" b="0" dirty="0">
              <a:solidFill>
                <a:srgbClr val="808080"/>
              </a:solidFill>
              <a:effectLst/>
              <a:latin typeface="Consolas" panose="020B0609020204030204" pitchFamily="49" charset="0"/>
            </a:endParaRPr>
          </a:p>
          <a:p>
            <a:pPr marL="0" indent="0">
              <a:lnSpc>
                <a:spcPts val="1425"/>
              </a:lnSpc>
              <a:buNone/>
            </a:pP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label</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for</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"password"</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Password:</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label</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input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password</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id</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err="1">
                <a:solidFill>
                  <a:srgbClr val="CE9178"/>
                </a:solidFill>
                <a:effectLst/>
                <a:latin typeface="Consolas" panose="020B0609020204030204" pitchFamily="49" charset="0"/>
              </a:rPr>
              <a:t>password</a:t>
            </a:r>
            <a:r>
              <a:rPr lang="en-GB" sz="2400" b="0">
                <a:solidFill>
                  <a:srgbClr val="CE9178"/>
                </a:solidFill>
                <a:effectLst/>
                <a:latin typeface="Consolas" panose="020B0609020204030204" pitchFamily="49" charset="0"/>
              </a:rPr>
              <a:t>"</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bind</a:t>
            </a:r>
            <a:r>
              <a:rPr lang="en-GB" sz="2400" b="0" dirty="0" err="1">
                <a:solidFill>
                  <a:srgbClr val="9CDCFE"/>
                </a:solidFill>
                <a:effectLst/>
                <a:latin typeface="Consolas" panose="020B0609020204030204" pitchFamily="49" charset="0"/>
              </a:rPr>
              <a:t>:value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a:t>
            </a:r>
            <a:r>
              <a:rPr lang="en-GB" sz="2400" b="0">
                <a:solidFill>
                  <a:srgbClr val="CE9178"/>
                </a:solidFill>
                <a:effectLst/>
                <a:latin typeface="Consolas" panose="020B0609020204030204" pitchFamily="49" charset="0"/>
              </a:rPr>
              <a:t>password}</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required</a:t>
            </a:r>
            <a:r>
              <a:rPr lang="en-GB" sz="2400" b="0">
                <a:solidFill>
                  <a:srgbClr val="CCCCCC"/>
                </a:solidFill>
                <a:effectLst/>
                <a:latin typeface="Consolas" panose="020B0609020204030204" pitchFamily="49" charset="0"/>
              </a:rPr>
              <a:t> </a:t>
            </a:r>
            <a:r>
              <a:rPr lang="en-GB" sz="2400" b="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a:solidFill>
                  <a:srgbClr val="808080"/>
                </a:solidFill>
                <a:effectLst/>
                <a:latin typeface="Consolas" panose="020B0609020204030204" pitchFamily="49" charset="0"/>
              </a:rPr>
              <a:t>&lt;</a:t>
            </a:r>
            <a:r>
              <a:rPr lang="en-GB" sz="2400" b="0">
                <a:solidFill>
                  <a:srgbClr val="569CD6"/>
                </a:solidFill>
                <a:effectLst/>
                <a:latin typeface="Consolas" panose="020B0609020204030204" pitchFamily="49" charset="0"/>
              </a:rPr>
              <a:t>button</a:t>
            </a:r>
            <a:r>
              <a:rPr lang="en-GB" sz="2400" b="0">
                <a:solidFill>
                  <a:srgbClr val="CCCCCC"/>
                </a:solidFill>
                <a:effectLst/>
                <a:latin typeface="Consolas" panose="020B0609020204030204" pitchFamily="49" charset="0"/>
              </a:rPr>
              <a:t> </a:t>
            </a:r>
            <a:r>
              <a:rPr lang="en-GB" sz="2400" b="0">
                <a:solidFill>
                  <a:srgbClr val="9CDCFE"/>
                </a:solidFill>
                <a:effectLst/>
                <a:latin typeface="Consolas" panose="020B0609020204030204" pitchFamily="49" charset="0"/>
              </a:rPr>
              <a:t>type</a:t>
            </a:r>
            <a:r>
              <a:rPr lang="en-GB" sz="2400" b="0" dirty="0">
                <a:solidFill>
                  <a:srgbClr val="CCCCCC"/>
                </a:solidFill>
                <a:effectLst/>
                <a:latin typeface="Consolas" panose="020B0609020204030204" pitchFamily="49" charset="0"/>
              </a:rPr>
              <a:t>=</a:t>
            </a:r>
            <a:r>
              <a:rPr lang="en-GB" sz="2400" b="0" dirty="0">
                <a:solidFill>
                  <a:srgbClr val="CE9178"/>
                </a:solidFill>
                <a:effectLst/>
                <a:latin typeface="Consolas" panose="020B0609020204030204" pitchFamily="49" charset="0"/>
              </a:rPr>
              <a:t>"submit</a:t>
            </a:r>
            <a:r>
              <a:rPr lang="en-GB" sz="2400" b="0">
                <a:solidFill>
                  <a:srgbClr val="CE9178"/>
                </a:solidFill>
                <a:effectLst/>
                <a:latin typeface="Consolas" panose="020B0609020204030204" pitchFamily="49" charset="0"/>
              </a:rPr>
              <a:t>"</a:t>
            </a:r>
            <a:r>
              <a:rPr lang="en-GB" sz="2400" b="0">
                <a:solidFill>
                  <a:srgbClr val="808080"/>
                </a:solidFill>
                <a:effectLst/>
                <a:latin typeface="Consolas" panose="020B0609020204030204" pitchFamily="49" charset="0"/>
              </a:rPr>
              <a:t>&gt;</a:t>
            </a:r>
            <a:r>
              <a:rPr lang="en-GB" sz="2400" b="0">
                <a:solidFill>
                  <a:srgbClr val="CCCCCC"/>
                </a:solidFill>
                <a:effectLst/>
                <a:latin typeface="Consolas" panose="020B0609020204030204" pitchFamily="49" charset="0"/>
              </a:rPr>
              <a:t>Sign Up</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button</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form</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lnSpc>
                <a:spcPts val="1425"/>
              </a:lnSpc>
              <a:buNone/>
            </a:pP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p</a:t>
            </a:r>
            <a:r>
              <a:rPr lang="en-GB" sz="2400" b="0" dirty="0">
                <a:solidFill>
                  <a:srgbClr val="808080"/>
                </a:solidFill>
                <a:effectLst/>
                <a:latin typeface="Consolas" panose="020B0609020204030204" pitchFamily="49" charset="0"/>
              </a:rPr>
              <a:t>&gt;</a:t>
            </a:r>
            <a:r>
              <a:rPr lang="en-GB" sz="2400" b="0" dirty="0">
                <a:solidFill>
                  <a:srgbClr val="CCCCCC"/>
                </a:solidFill>
                <a:effectLst/>
                <a:latin typeface="Consolas" panose="020B0609020204030204" pitchFamily="49" charset="0"/>
              </a:rPr>
              <a:t>{message}</a:t>
            </a:r>
            <a:r>
              <a:rPr lang="en-GB" sz="2400" b="0" dirty="0">
                <a:solidFill>
                  <a:srgbClr val="808080"/>
                </a:solidFill>
                <a:effectLst/>
                <a:latin typeface="Consolas" panose="020B0609020204030204" pitchFamily="49" charset="0"/>
              </a:rPr>
              <a:t>&lt;/</a:t>
            </a:r>
            <a:r>
              <a:rPr lang="en-GB" sz="2400" b="0" dirty="0">
                <a:solidFill>
                  <a:srgbClr val="569CD6"/>
                </a:solidFill>
                <a:effectLst/>
                <a:latin typeface="Consolas" panose="020B0609020204030204" pitchFamily="49" charset="0"/>
              </a:rPr>
              <a:t>p</a:t>
            </a:r>
            <a:r>
              <a:rPr lang="en-GB" sz="2400" b="0" dirty="0">
                <a:solidFill>
                  <a:srgbClr val="808080"/>
                </a:solidFill>
                <a:effectLst/>
                <a:latin typeface="Consolas" panose="020B0609020204030204" pitchFamily="49" charset="0"/>
              </a:rPr>
              <a:t>&gt;</a:t>
            </a:r>
            <a:endParaRPr lang="en-GB" sz="2400" b="0" dirty="0">
              <a:solidFill>
                <a:srgbClr val="CCCCCC"/>
              </a:solidFill>
              <a:effectLst/>
              <a:latin typeface="Consolas" panose="020B0609020204030204" pitchFamily="49" charset="0"/>
            </a:endParaRPr>
          </a:p>
          <a:p>
            <a:pPr marL="0" indent="0">
              <a:buNone/>
            </a:pPr>
            <a:endParaRPr lang="en-GB" sz="2400" dirty="0"/>
          </a:p>
        </p:txBody>
      </p:sp>
    </p:spTree>
    <p:extLst>
      <p:ext uri="{BB962C8B-B14F-4D97-AF65-F5344CB8AC3E}">
        <p14:creationId xmlns:p14="http://schemas.microsoft.com/office/powerpoint/2010/main" val="18437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87FA1-6920-58D6-3C07-D3C5197E040A}"/>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RLS – Row Level Security</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69EC93CF-FC67-A94D-D7CA-4016430917CC}"/>
              </a:ext>
            </a:extLst>
          </p:cNvPr>
          <p:cNvGraphicFramePr>
            <a:graphicFrameLocks noGrp="1"/>
          </p:cNvGraphicFramePr>
          <p:nvPr>
            <p:ph idx="1"/>
            <p:extLst>
              <p:ext uri="{D42A27DB-BD31-4B8C-83A1-F6EECF244321}">
                <p14:modId xmlns:p14="http://schemas.microsoft.com/office/powerpoint/2010/main" val="220256908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71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CE56-CF08-18EA-3DDD-38D4269CF284}"/>
              </a:ext>
            </a:extLst>
          </p:cNvPr>
          <p:cNvSpPr>
            <a:spLocks noGrp="1"/>
          </p:cNvSpPr>
          <p:nvPr>
            <p:ph type="title"/>
          </p:nvPr>
        </p:nvSpPr>
        <p:spPr/>
        <p:txBody>
          <a:bodyPr/>
          <a:lstStyle/>
          <a:p>
            <a:r>
              <a:rPr lang="en-GB"/>
              <a:t>Important Notes</a:t>
            </a:r>
            <a:r>
              <a:rPr lang="en-GB" dirty="0"/>
              <a:t>:</a:t>
            </a:r>
          </a:p>
        </p:txBody>
      </p:sp>
      <p:graphicFrame>
        <p:nvGraphicFramePr>
          <p:cNvPr id="5" name="Content Placeholder 2">
            <a:extLst>
              <a:ext uri="{FF2B5EF4-FFF2-40B4-BE49-F238E27FC236}">
                <a16:creationId xmlns:a16="http://schemas.microsoft.com/office/drawing/2014/main" id="{91B9820E-6959-20DA-CC29-43ED0BC0194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24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GB" sz="4000">
                <a:solidFill>
                  <a:srgbClr val="FFFFFF"/>
                </a:solidFill>
              </a:rPr>
              <a:t>Why Protect Pages</a:t>
            </a:r>
            <a:r>
              <a:rPr lang="en-GB" sz="4000" dirty="0">
                <a:solidFill>
                  <a:srgbClr val="FFFFFF"/>
                </a:solidFill>
              </a:rPr>
              <a:t>?</a:t>
            </a:r>
          </a:p>
        </p:txBody>
      </p:sp>
      <p:graphicFrame>
        <p:nvGraphicFramePr>
          <p:cNvPr id="21" name="Content Placeholder 2">
            <a:extLst>
              <a:ext uri="{FF2B5EF4-FFF2-40B4-BE49-F238E27FC236}">
                <a16:creationId xmlns:a16="http://schemas.microsoft.com/office/drawing/2014/main" id="{D38C6370-C531-4A18-74CA-F6FDE039980C}"/>
              </a:ext>
            </a:extLst>
          </p:cNvPr>
          <p:cNvGraphicFramePr>
            <a:graphicFrameLocks noGrp="1"/>
          </p:cNvGraphicFramePr>
          <p:nvPr>
            <p:ph idx="1"/>
            <p:extLst>
              <p:ext uri="{D42A27DB-BD31-4B8C-83A1-F6EECF244321}">
                <p14:modId xmlns:p14="http://schemas.microsoft.com/office/powerpoint/2010/main" val="17679328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gn="l" defTabSz="914400">
              <a:lnSpc>
                <a:spcPct val="90000"/>
              </a:lnSpc>
            </a:pPr>
            <a:r>
              <a:rPr lang="en-US" sz="4000" kern="1200">
                <a:solidFill>
                  <a:srgbClr val="FFFFFF"/>
                </a:solidFill>
                <a:latin typeface="+mj-lt"/>
                <a:ea typeface="+mj-ea"/>
                <a:cs typeface="+mj-cs"/>
              </a:rPr>
              <a:t>How Protected Pages Work</a:t>
            </a:r>
            <a:endParaRPr lang="en-US" sz="4000" kern="1200" dirty="0">
              <a:solidFill>
                <a:srgbClr val="FFFFFF"/>
              </a:solidFill>
              <a:latin typeface="+mj-lt"/>
              <a:ea typeface="+mj-ea"/>
              <a:cs typeface="+mj-cs"/>
            </a:endParaRPr>
          </a:p>
        </p:txBody>
      </p:sp>
      <p:graphicFrame>
        <p:nvGraphicFramePr>
          <p:cNvPr id="5" name="TextBox 2">
            <a:extLst>
              <a:ext uri="{FF2B5EF4-FFF2-40B4-BE49-F238E27FC236}">
                <a16:creationId xmlns:a16="http://schemas.microsoft.com/office/drawing/2014/main" id="{0C81856B-12A3-6BAF-1617-981A6BEC2CDC}"/>
              </a:ext>
            </a:extLst>
          </p:cNvPr>
          <p:cNvGraphicFramePr/>
          <p:nvPr>
            <p:extLst>
              <p:ext uri="{D42A27DB-BD31-4B8C-83A1-F6EECF244321}">
                <p14:modId xmlns:p14="http://schemas.microsoft.com/office/powerpoint/2010/main" val="11585035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GB" sz="4000">
                <a:solidFill>
                  <a:srgbClr val="FFFFFF"/>
                </a:solidFill>
              </a:rPr>
              <a:t>Best Practices for Securing Pages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0AD6F88D-80D4-3C52-226E-9EAB3A7C95A1}"/>
              </a:ext>
            </a:extLst>
          </p:cNvPr>
          <p:cNvGraphicFramePr>
            <a:graphicFrameLocks noGrp="1"/>
          </p:cNvGraphicFramePr>
          <p:nvPr>
            <p:ph idx="1"/>
            <p:extLst>
              <p:ext uri="{D42A27DB-BD31-4B8C-83A1-F6EECF244321}">
                <p14:modId xmlns:p14="http://schemas.microsoft.com/office/powerpoint/2010/main" val="23287662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6388-3699-E548-AD1D-F0B6DF123B03}"/>
              </a:ext>
            </a:extLst>
          </p:cNvPr>
          <p:cNvSpPr>
            <a:spLocks noGrp="1"/>
          </p:cNvSpPr>
          <p:nvPr>
            <p:ph type="title"/>
          </p:nvPr>
        </p:nvSpPr>
        <p:spPr/>
        <p:txBody>
          <a:bodyPr/>
          <a:lstStyle/>
          <a:p>
            <a:r>
              <a:rPr lang="en-GB" err="1"/>
              <a:t>Code</a:t>
            </a:r>
            <a:r>
              <a:rPr lang="en-GB"/>
              <a:t>: src</a:t>
            </a:r>
            <a:r>
              <a:rPr lang="en-GB" dirty="0"/>
              <a:t>/routes/protected/+</a:t>
            </a:r>
            <a:r>
              <a:rPr lang="en-GB" dirty="0" err="1"/>
              <a:t>layout.server.ts</a:t>
            </a:r>
            <a:br>
              <a:rPr lang="en-GB" dirty="0"/>
            </a:br>
            <a:endParaRPr lang="en-GB" dirty="0"/>
          </a:p>
        </p:txBody>
      </p:sp>
      <p:sp>
        <p:nvSpPr>
          <p:cNvPr id="3" name="Content Placeholder 2">
            <a:extLst>
              <a:ext uri="{FF2B5EF4-FFF2-40B4-BE49-F238E27FC236}">
                <a16:creationId xmlns:a16="http://schemas.microsoft.com/office/drawing/2014/main" id="{E67DFC27-0983-A1B1-204C-F3CCE9E3043B}"/>
              </a:ext>
            </a:extLst>
          </p:cNvPr>
          <p:cNvSpPr>
            <a:spLocks noGrp="1"/>
          </p:cNvSpPr>
          <p:nvPr>
            <p:ph idx="1"/>
          </p:nvPr>
        </p:nvSpPr>
        <p:spPr/>
        <p:txBody>
          <a:bodyPr>
            <a:normAutofit fontScale="55000" lnSpcReduction="20000"/>
          </a:bodyPr>
          <a:lstStyle/>
          <a:p>
            <a:pPr marL="0" indent="0">
              <a:buNone/>
            </a:pPr>
            <a:r>
              <a:rPr lang="en-GB"/>
              <a:t>import { redirect } from '@</a:t>
            </a:r>
            <a:r>
              <a:rPr lang="en-GB" dirty="0" err="1"/>
              <a:t>sveltejs</a:t>
            </a:r>
            <a:r>
              <a:rPr lang="en-GB" dirty="0"/>
              <a:t>/kit';</a:t>
            </a:r>
          </a:p>
          <a:p>
            <a:pPr marL="0" indent="0">
              <a:buNone/>
            </a:pPr>
            <a:r>
              <a:rPr lang="en-GB"/>
              <a:t>import { supabase } from '$</a:t>
            </a:r>
            <a:r>
              <a:rPr lang="en-GB" dirty="0" err="1"/>
              <a:t>lib</a:t>
            </a:r>
            <a:r>
              <a:rPr lang="en-GB" dirty="0"/>
              <a:t>/</a:t>
            </a:r>
            <a:r>
              <a:rPr lang="en-GB" dirty="0" err="1"/>
              <a:t>supabase</a:t>
            </a:r>
            <a:r>
              <a:rPr lang="en-GB" dirty="0"/>
              <a:t>';</a:t>
            </a:r>
          </a:p>
          <a:p>
            <a:pPr marL="0" indent="0">
              <a:buNone/>
            </a:pPr>
            <a:endParaRPr lang="en-GB" dirty="0"/>
          </a:p>
          <a:p>
            <a:pPr marL="0" indent="0">
              <a:buNone/>
            </a:pPr>
            <a:r>
              <a:rPr lang="en-GB"/>
              <a:t>export const load = async ({ locals }) =&gt; {</a:t>
            </a:r>
            <a:endParaRPr lang="en-GB" dirty="0"/>
          </a:p>
          <a:p>
            <a:pPr marL="0" indent="0">
              <a:buNone/>
            </a:pPr>
            <a:r>
              <a:rPr lang="en-GB"/>
              <a:t>// Get the current authentication session from Supabase</a:t>
            </a:r>
            <a:endParaRPr lang="en-GB" dirty="0"/>
          </a:p>
          <a:p>
            <a:pPr marL="0" indent="0">
              <a:buNone/>
            </a:pPr>
            <a:r>
              <a:rPr lang="en-GB"/>
              <a:t>const { data: { session } } = await supabase</a:t>
            </a:r>
            <a:r>
              <a:rPr lang="en-GB" dirty="0" err="1"/>
              <a:t>.auth.getSession</a:t>
            </a:r>
            <a:r>
              <a:rPr lang="en-GB" dirty="0"/>
              <a:t>();</a:t>
            </a:r>
          </a:p>
          <a:p>
            <a:pPr marL="0" indent="0">
              <a:buNone/>
            </a:pPr>
            <a:endParaRPr lang="en-GB" dirty="0"/>
          </a:p>
          <a:p>
            <a:pPr marL="0" indent="0">
              <a:buNone/>
            </a:pPr>
            <a:r>
              <a:rPr lang="en-GB"/>
              <a:t>// If no user session is found, redirect to the login page</a:t>
            </a:r>
            <a:endParaRPr lang="en-GB" dirty="0"/>
          </a:p>
          <a:p>
            <a:pPr marL="0" indent="0">
              <a:buNone/>
            </a:pPr>
            <a:r>
              <a:rPr lang="en-GB"/>
              <a:t>if (!session) {</a:t>
            </a:r>
            <a:endParaRPr lang="en-GB" dirty="0"/>
          </a:p>
          <a:p>
            <a:pPr marL="0" indent="0">
              <a:buNone/>
            </a:pPr>
            <a:r>
              <a:rPr lang="en-GB"/>
              <a:t>throw redirect</a:t>
            </a:r>
            <a:r>
              <a:rPr lang="en-GB" dirty="0"/>
              <a:t>(</a:t>
            </a:r>
            <a:r>
              <a:rPr lang="en-GB"/>
              <a:t>303, '/</a:t>
            </a:r>
            <a:r>
              <a:rPr lang="en-GB" dirty="0"/>
              <a:t>login');</a:t>
            </a:r>
          </a:p>
          <a:p>
            <a:pPr marL="0" indent="0">
              <a:buNone/>
            </a:pPr>
            <a:r>
              <a:rPr lang="en-GB" dirty="0"/>
              <a:t>}</a:t>
            </a:r>
          </a:p>
          <a:p>
            <a:pPr marL="0" indent="0">
              <a:buNone/>
            </a:pPr>
            <a:endParaRPr lang="en-GB" dirty="0"/>
          </a:p>
          <a:p>
            <a:pPr marL="0" indent="0">
              <a:buNone/>
            </a:pPr>
            <a:r>
              <a:rPr lang="en-GB"/>
              <a:t>// Return the authenticated user to be accessible in `</a:t>
            </a:r>
            <a:r>
              <a:rPr lang="en-GB" dirty="0" err="1"/>
              <a:t>page.data</a:t>
            </a:r>
            <a:r>
              <a:rPr lang="en-GB" dirty="0"/>
              <a:t>`</a:t>
            </a:r>
          </a:p>
          <a:p>
            <a:pPr marL="0" indent="0">
              <a:buNone/>
            </a:pPr>
            <a:r>
              <a:rPr lang="en-GB"/>
              <a:t>return { user: session</a:t>
            </a:r>
            <a:r>
              <a:rPr lang="en-GB" err="1"/>
              <a:t>.</a:t>
            </a:r>
            <a:r>
              <a:rPr lang="en-GB"/>
              <a:t>user };</a:t>
            </a:r>
            <a:endParaRPr lang="en-GB" dirty="0"/>
          </a:p>
          <a:p>
            <a:pPr marL="0" indent="0">
              <a:buNone/>
            </a:pPr>
            <a:r>
              <a:rPr lang="en-GB" dirty="0"/>
              <a:t>};</a:t>
            </a:r>
          </a:p>
          <a:p>
            <a:pPr marL="0" indent="0">
              <a:buNone/>
            </a:pPr>
            <a:endParaRPr lang="en-GB" dirty="0"/>
          </a:p>
        </p:txBody>
      </p:sp>
    </p:spTree>
    <p:extLst>
      <p:ext uri="{BB962C8B-B14F-4D97-AF65-F5344CB8AC3E}">
        <p14:creationId xmlns:p14="http://schemas.microsoft.com/office/powerpoint/2010/main" val="13157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3750-4724-C48B-A574-CDE9D8E251B8}"/>
              </a:ext>
            </a:extLst>
          </p:cNvPr>
          <p:cNvSpPr>
            <a:spLocks noGrp="1"/>
          </p:cNvSpPr>
          <p:nvPr>
            <p:ph type="title"/>
          </p:nvPr>
        </p:nvSpPr>
        <p:spPr/>
        <p:txBody>
          <a:bodyPr/>
          <a:lstStyle/>
          <a:p>
            <a:r>
              <a:rPr lang="en-GB"/>
              <a:t>Background. </a:t>
            </a:r>
            <a:endParaRPr lang="en-GB" dirty="0"/>
          </a:p>
        </p:txBody>
      </p:sp>
      <p:graphicFrame>
        <p:nvGraphicFramePr>
          <p:cNvPr id="16" name="Content Placeholder 2">
            <a:extLst>
              <a:ext uri="{FF2B5EF4-FFF2-40B4-BE49-F238E27FC236}">
                <a16:creationId xmlns:a16="http://schemas.microsoft.com/office/drawing/2014/main" id="{2E37F4AE-CA9D-436A-4102-62D39E0C3E18}"/>
              </a:ext>
            </a:extLst>
          </p:cNvPr>
          <p:cNvGraphicFramePr>
            <a:graphicFrameLocks noGrp="1"/>
          </p:cNvGraphicFramePr>
          <p:nvPr>
            <p:ph idx="1"/>
            <p:extLst>
              <p:ext uri="{D42A27DB-BD31-4B8C-83A1-F6EECF244321}">
                <p14:modId xmlns:p14="http://schemas.microsoft.com/office/powerpoint/2010/main" val="25175461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6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969F6-5440-D3DD-E0A8-AC3AB5BC2A49}"/>
              </a:ext>
            </a:extLst>
          </p:cNvPr>
          <p:cNvSpPr>
            <a:spLocks noGrp="1"/>
          </p:cNvSpPr>
          <p:nvPr>
            <p:ph type="title"/>
          </p:nvPr>
        </p:nvSpPr>
        <p:spPr>
          <a:xfrm>
            <a:off x="1371597" y="348865"/>
            <a:ext cx="10044023" cy="877729"/>
          </a:xfrm>
        </p:spPr>
        <p:txBody>
          <a:bodyPr anchor="ctr">
            <a:normAutofit/>
          </a:bodyPr>
          <a:lstStyle/>
          <a:p>
            <a:r>
              <a:rPr kumimoji="0" lang="en-US" altLang="en-US" sz="2800" b="1" i="0" u="none" strike="noStrike" cap="none" normalizeH="0" baseline="0">
                <a:ln>
                  <a:noFill/>
                </a:ln>
                <a:solidFill>
                  <a:srgbClr val="FFFFFF"/>
                </a:solidFill>
                <a:effectLst/>
                <a:latin typeface="Arial" panose="020B0604020202020204" pitchFamily="34" charset="0"/>
              </a:rPr>
              <a:t>How This Works</a:t>
            </a:r>
            <a:r>
              <a:rPr kumimoji="0" lang="en-US" altLang="en-US" sz="2800" b="1" i="0" u="none" strike="noStrike" cap="none" normalizeH="0" baseline="0" dirty="0">
                <a:ln>
                  <a:noFill/>
                </a:ln>
                <a:solidFill>
                  <a:srgbClr val="FFFFFF"/>
                </a:solidFill>
                <a:effectLst/>
                <a:latin typeface="Arial" panose="020B0604020202020204" pitchFamily="34" charset="0"/>
              </a:rPr>
              <a:t>:</a:t>
            </a:r>
            <a:br>
              <a:rPr kumimoji="0" lang="en-US" altLang="en-US" sz="2800" b="1" i="0" u="none" strike="noStrike" cap="none" normalizeH="0" baseline="0" dirty="0">
                <a:ln>
                  <a:noFill/>
                </a:ln>
                <a:solidFill>
                  <a:srgbClr val="FFFFFF"/>
                </a:solidFill>
                <a:effectLst/>
                <a:latin typeface="Arial" panose="020B0604020202020204" pitchFamily="34" charset="0"/>
              </a:rPr>
            </a:br>
            <a:endParaRPr lang="en-GB" sz="2800" dirty="0">
              <a:solidFill>
                <a:srgbClr val="FFFFFF"/>
              </a:solidFill>
            </a:endParaRPr>
          </a:p>
        </p:txBody>
      </p:sp>
      <p:graphicFrame>
        <p:nvGraphicFramePr>
          <p:cNvPr id="7" name="Content Placeholder 4">
            <a:extLst>
              <a:ext uri="{FF2B5EF4-FFF2-40B4-BE49-F238E27FC236}">
                <a16:creationId xmlns:a16="http://schemas.microsoft.com/office/drawing/2014/main" id="{014CB96B-B2AE-AA05-B5CF-D54BBCA5E0F0}"/>
              </a:ext>
            </a:extLst>
          </p:cNvPr>
          <p:cNvGraphicFramePr>
            <a:graphicFrameLocks noGrp="1"/>
          </p:cNvGraphicFramePr>
          <p:nvPr>
            <p:ph idx="1"/>
            <p:extLst>
              <p:ext uri="{D42A27DB-BD31-4B8C-83A1-F6EECF244321}">
                <p14:modId xmlns:p14="http://schemas.microsoft.com/office/powerpoint/2010/main" val="12000363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05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9BE-8B23-E097-6A97-C892E1D387A0}"/>
              </a:ext>
            </a:extLst>
          </p:cNvPr>
          <p:cNvSpPr>
            <a:spLocks noGrp="1"/>
          </p:cNvSpPr>
          <p:nvPr>
            <p:ph type="title"/>
          </p:nvPr>
        </p:nvSpPr>
        <p:spPr/>
        <p:txBody>
          <a:bodyPr/>
          <a:lstStyle/>
          <a:p>
            <a:r>
              <a:rPr lang="en-GB"/>
              <a:t> Protecting Routes on the Client Side</a:t>
            </a:r>
            <a:endParaRPr lang="en-GB" dirty="0"/>
          </a:p>
        </p:txBody>
      </p:sp>
      <p:sp>
        <p:nvSpPr>
          <p:cNvPr id="3" name="Content Placeholder 2">
            <a:extLst>
              <a:ext uri="{FF2B5EF4-FFF2-40B4-BE49-F238E27FC236}">
                <a16:creationId xmlns:a16="http://schemas.microsoft.com/office/drawing/2014/main" id="{3575A489-6B91-8106-5F5B-776294441A46}"/>
              </a:ext>
            </a:extLst>
          </p:cNvPr>
          <p:cNvSpPr>
            <a:spLocks noGrp="1"/>
          </p:cNvSpPr>
          <p:nvPr>
            <p:ph idx="1"/>
          </p:nvPr>
        </p:nvSpPr>
        <p:spPr/>
        <p:txBody>
          <a:bodyPr>
            <a:normAutofit fontScale="85000" lnSpcReduction="20000"/>
          </a:bodyPr>
          <a:lstStyle/>
          <a:p>
            <a:pPr marL="0" indent="0">
              <a:buNone/>
            </a:pPr>
            <a:r>
              <a:rPr lang="en-GB" b="1" u="sng" dirty="0" err="1"/>
              <a:t>src</a:t>
            </a:r>
            <a:r>
              <a:rPr lang="en-GB" b="1" u="sng" dirty="0"/>
              <a:t>/routes/protected/+</a:t>
            </a:r>
            <a:r>
              <a:rPr lang="en-GB" b="1" u="sng" dirty="0" err="1"/>
              <a:t>layout.svelte</a:t>
            </a:r>
            <a:endParaRPr lang="en-GB" b="1" u="sng" dirty="0"/>
          </a:p>
          <a:p>
            <a:pPr marL="0" indent="0">
              <a:buNone/>
            </a:pPr>
            <a:r>
              <a:rPr lang="en-GB" dirty="0"/>
              <a:t>&lt;script&gt;</a:t>
            </a:r>
          </a:p>
          <a:p>
            <a:pPr marL="0" indent="0">
              <a:buNone/>
            </a:pPr>
            <a:r>
              <a:rPr lang="en-GB"/>
              <a:t>import { page } from '$</a:t>
            </a:r>
            <a:r>
              <a:rPr lang="en-GB" dirty="0" err="1"/>
              <a:t>app</a:t>
            </a:r>
            <a:r>
              <a:rPr lang="en-GB" dirty="0"/>
              <a:t>/stores';</a:t>
            </a:r>
          </a:p>
          <a:p>
            <a:pPr marL="0" indent="0">
              <a:buNone/>
            </a:pPr>
            <a:r>
              <a:rPr lang="en-GB"/>
              <a:t>let user</a:t>
            </a:r>
            <a:r>
              <a:rPr lang="en-GB" dirty="0"/>
              <a:t>;</a:t>
            </a:r>
          </a:p>
          <a:p>
            <a:pPr marL="0" indent="0">
              <a:buNone/>
            </a:pPr>
            <a:r>
              <a:rPr lang="en-GB"/>
              <a:t>// Reactively check if the user is authenticated</a:t>
            </a:r>
            <a:endParaRPr lang="en-GB" dirty="0"/>
          </a:p>
          <a:p>
            <a:pPr marL="0" indent="0">
              <a:buNone/>
            </a:pPr>
            <a:r>
              <a:rPr lang="en-GB"/>
              <a:t>$: if (!$</a:t>
            </a:r>
            <a:r>
              <a:rPr lang="en-GB" dirty="0" err="1"/>
              <a:t>page.data.</a:t>
            </a:r>
            <a:r>
              <a:rPr lang="en-GB" err="1"/>
              <a:t>user</a:t>
            </a:r>
            <a:r>
              <a:rPr lang="en-GB"/>
              <a:t>) {</a:t>
            </a:r>
            <a:endParaRPr lang="en-GB" dirty="0"/>
          </a:p>
          <a:p>
            <a:pPr marL="0" indent="0">
              <a:buNone/>
            </a:pPr>
            <a:r>
              <a:rPr lang="en-GB" dirty="0" err="1"/>
              <a:t>window.location</a:t>
            </a:r>
            <a:r>
              <a:rPr lang="en-GB" err="1"/>
              <a:t>.</a:t>
            </a:r>
            <a:r>
              <a:rPr lang="en-GB"/>
              <a:t>href = '/login'; // Redirect to login if no user is found</a:t>
            </a:r>
            <a:endParaRPr lang="en-GB" dirty="0"/>
          </a:p>
          <a:p>
            <a:pPr marL="0" indent="0">
              <a:buNone/>
            </a:pPr>
            <a:r>
              <a:rPr lang="en-GB" dirty="0"/>
              <a:t>}</a:t>
            </a:r>
          </a:p>
          <a:p>
            <a:pPr marL="0" indent="0">
              <a:buNone/>
            </a:pPr>
            <a:r>
              <a:rPr lang="en-GB" dirty="0"/>
              <a:t>&lt;/script&gt;</a:t>
            </a:r>
          </a:p>
          <a:p>
            <a:pPr marL="0" indent="0">
              <a:buNone/>
            </a:pPr>
            <a:r>
              <a:rPr lang="en-GB"/>
              <a:t>&lt;!-- Render the child routes --&gt;</a:t>
            </a:r>
            <a:endParaRPr lang="en-GB" dirty="0"/>
          </a:p>
          <a:p>
            <a:pPr marL="0" indent="0">
              <a:buNone/>
            </a:pPr>
            <a:r>
              <a:rPr lang="en-GB"/>
              <a:t>&lt;slot /&gt;</a:t>
            </a:r>
            <a:endParaRPr lang="en-GB" dirty="0"/>
          </a:p>
          <a:p>
            <a:pPr marL="0" indent="0">
              <a:buNone/>
            </a:pPr>
            <a:endParaRPr lang="en-GB" dirty="0"/>
          </a:p>
        </p:txBody>
      </p:sp>
      <p:sp>
        <p:nvSpPr>
          <p:cNvPr id="4" name="Rectangle 3">
            <a:extLst>
              <a:ext uri="{FF2B5EF4-FFF2-40B4-BE49-F238E27FC236}">
                <a16:creationId xmlns:a16="http://schemas.microsoft.com/office/drawing/2014/main" id="{C7F2F29E-DCD1-8015-4A67-2793CE8F06F4}"/>
              </a:ext>
            </a:extLst>
          </p:cNvPr>
          <p:cNvSpPr/>
          <p:nvPr/>
        </p:nvSpPr>
        <p:spPr>
          <a:xfrm>
            <a:off x="2147977" y="5642125"/>
            <a:ext cx="8954219" cy="1069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This is client-side protection so should be avoided at all costs. </a:t>
            </a:r>
            <a:endParaRPr lang="en-GB" dirty="0"/>
          </a:p>
        </p:txBody>
      </p:sp>
    </p:spTree>
    <p:extLst>
      <p:ext uri="{BB962C8B-B14F-4D97-AF65-F5344CB8AC3E}">
        <p14:creationId xmlns:p14="http://schemas.microsoft.com/office/powerpoint/2010/main" val="281929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E1F17D-1743-CFA1-0E2A-52F7353C29EC}"/>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How this works?: </a:t>
            </a:r>
            <a:endParaRPr lang="en-GB" sz="4000" dirty="0">
              <a:solidFill>
                <a:srgbClr val="FFFFFF"/>
              </a:solidFill>
            </a:endParaRPr>
          </a:p>
        </p:txBody>
      </p:sp>
      <p:graphicFrame>
        <p:nvGraphicFramePr>
          <p:cNvPr id="21" name="Content Placeholder 2">
            <a:extLst>
              <a:ext uri="{FF2B5EF4-FFF2-40B4-BE49-F238E27FC236}">
                <a16:creationId xmlns:a16="http://schemas.microsoft.com/office/drawing/2014/main" id="{E4BC2D85-0971-2D8C-439D-6BFB2721BB3F}"/>
              </a:ext>
            </a:extLst>
          </p:cNvPr>
          <p:cNvGraphicFramePr>
            <a:graphicFrameLocks noGrp="1"/>
          </p:cNvGraphicFramePr>
          <p:nvPr>
            <p:ph idx="1"/>
            <p:extLst>
              <p:ext uri="{D42A27DB-BD31-4B8C-83A1-F6EECF244321}">
                <p14:modId xmlns:p14="http://schemas.microsoft.com/office/powerpoint/2010/main" val="278866580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93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5FF727-3A54-8BC8-C0AB-BC6FB7176972}"/>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Comparison</a:t>
            </a:r>
          </a:p>
        </p:txBody>
      </p:sp>
      <p:graphicFrame>
        <p:nvGraphicFramePr>
          <p:cNvPr id="4" name="Content Placeholder 3">
            <a:extLst>
              <a:ext uri="{FF2B5EF4-FFF2-40B4-BE49-F238E27FC236}">
                <a16:creationId xmlns:a16="http://schemas.microsoft.com/office/drawing/2014/main" id="{AE9C1BA0-3D29-2B59-C9D1-405FCB07527E}"/>
              </a:ext>
            </a:extLst>
          </p:cNvPr>
          <p:cNvGraphicFramePr>
            <a:graphicFrameLocks noGrp="1"/>
          </p:cNvGraphicFramePr>
          <p:nvPr>
            <p:ph idx="1"/>
            <p:extLst>
              <p:ext uri="{D42A27DB-BD31-4B8C-83A1-F6EECF244321}">
                <p14:modId xmlns:p14="http://schemas.microsoft.com/office/powerpoint/2010/main" val="690357331"/>
              </p:ext>
            </p:extLst>
          </p:nvPr>
        </p:nvGraphicFramePr>
        <p:xfrm>
          <a:off x="644056" y="2266109"/>
          <a:ext cx="10927830" cy="3885747"/>
        </p:xfrm>
        <a:graphic>
          <a:graphicData uri="http://schemas.openxmlformats.org/drawingml/2006/table">
            <a:tbl>
              <a:tblPr/>
              <a:tblGrid>
                <a:gridCol w="5559105">
                  <a:extLst>
                    <a:ext uri="{9D8B030D-6E8A-4147-A177-3AD203B41FA5}">
                      <a16:colId xmlns:a16="http://schemas.microsoft.com/office/drawing/2014/main" val="4275818862"/>
                    </a:ext>
                  </a:extLst>
                </a:gridCol>
                <a:gridCol w="5368725">
                  <a:extLst>
                    <a:ext uri="{9D8B030D-6E8A-4147-A177-3AD203B41FA5}">
                      <a16:colId xmlns:a16="http://schemas.microsoft.com/office/drawing/2014/main" val="3351550698"/>
                    </a:ext>
                  </a:extLst>
                </a:gridCol>
              </a:tblGrid>
              <a:tr h="524457">
                <a:tc>
                  <a:txBody>
                    <a:bodyPr/>
                    <a:lstStyle/>
                    <a:p>
                      <a:r>
                        <a:rPr lang="en-GB" sz="2300" b="1" dirty="0"/>
                        <a:t>Approach</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b="1"/>
                        <a:t>Best Use Case</a:t>
                      </a:r>
                      <a:endParaRPr lang="en-GB" sz="2300" b="1"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36266"/>
                  </a:ext>
                </a:extLst>
              </a:tr>
              <a:tr h="882041">
                <a:tc>
                  <a:txBody>
                    <a:bodyPr/>
                    <a:lstStyle/>
                    <a:p>
                      <a:r>
                        <a:rPr lang="en-GB" sz="2300" dirty="0"/>
                        <a:t>+</a:t>
                      </a:r>
                      <a:r>
                        <a:rPr lang="en-GB" sz="2300" dirty="0" err="1"/>
                        <a:t>layout.server</a:t>
                      </a:r>
                      <a:r>
                        <a:rPr lang="en-GB" sz="2300" err="1"/>
                        <a:t>.</a:t>
                      </a:r>
                      <a:r>
                        <a:rPr lang="en-GB" sz="2300"/>
                        <a:t>ts (server-side) ✅</a:t>
                      </a:r>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a:t>Protecting all child routes </a:t>
                      </a:r>
                      <a:r>
                        <a:rPr lang="en-GB" sz="2300" b="1"/>
                        <a:t>before</a:t>
                      </a:r>
                      <a:r>
                        <a:rPr lang="en-GB" sz="2300"/>
                        <a:t> rendering (better performance</a:t>
                      </a:r>
                      <a:r>
                        <a:rPr lang="en-GB" sz="2300"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623180"/>
                  </a:ext>
                </a:extLst>
              </a:tr>
              <a:tr h="882041">
                <a:tc>
                  <a:txBody>
                    <a:bodyPr/>
                    <a:lstStyle/>
                    <a:p>
                      <a:r>
                        <a:rPr lang="en-GB" sz="2300" dirty="0"/>
                        <a:t>+</a:t>
                      </a:r>
                      <a:r>
                        <a:rPr lang="en-GB" sz="2300" dirty="0" err="1"/>
                        <a:t>layout</a:t>
                      </a:r>
                      <a:r>
                        <a:rPr lang="en-GB" sz="2300" err="1"/>
                        <a:t>.</a:t>
                      </a:r>
                      <a:r>
                        <a:rPr lang="en-GB" sz="2300"/>
                        <a:t>svelte (client-side) 🚫</a:t>
                      </a:r>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300"/>
                        <a:t>Only useful if you can't use +</a:t>
                      </a:r>
                      <a:r>
                        <a:rPr lang="en-GB" sz="2300" dirty="0" err="1"/>
                        <a:t>layout.server</a:t>
                      </a:r>
                      <a:r>
                        <a:rPr lang="en-GB" sz="2300" err="1"/>
                        <a:t>.</a:t>
                      </a:r>
                      <a:r>
                        <a:rPr lang="en-GB" sz="2300"/>
                        <a:t>ts </a:t>
                      </a:r>
                      <a:r>
                        <a:rPr lang="en-GB" sz="2300" b="1"/>
                        <a:t>(not recommended</a:t>
                      </a:r>
                      <a:r>
                        <a:rPr lang="en-GB" sz="2300" b="1"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016167"/>
                  </a:ext>
                </a:extLst>
              </a:tr>
              <a:tr h="1597208">
                <a:tc>
                  <a:txBody>
                    <a:bodyPr/>
                    <a:lstStyle/>
                    <a:p>
                      <a:r>
                        <a:rPr lang="en-GB" sz="2300" b="1"/>
                        <a:t>Best Practice:</a:t>
                      </a:r>
                      <a:r>
                        <a:rPr lang="en-GB" sz="2300"/>
                        <a:t> </a:t>
                      </a:r>
                      <a:r>
                        <a:rPr lang="en-GB" sz="2300" b="1" u="sng"/>
                        <a:t>Always</a:t>
                      </a:r>
                      <a:r>
                        <a:rPr lang="en-GB" sz="2300"/>
                        <a:t> prefer +</a:t>
                      </a:r>
                      <a:r>
                        <a:rPr lang="en-GB" sz="2300" dirty="0"/>
                        <a:t>layout.server</a:t>
                      </a:r>
                      <a:r>
                        <a:rPr lang="en-GB" sz="2300"/>
                        <a:t>.ts for authentication checks to prevent unauthorized access </a:t>
                      </a:r>
                      <a:r>
                        <a:rPr lang="en-GB" sz="2300" b="1"/>
                        <a:t>before</a:t>
                      </a:r>
                      <a:r>
                        <a:rPr lang="en-GB" sz="2300"/>
                        <a:t> a page loads</a:t>
                      </a:r>
                      <a:r>
                        <a:rPr lang="en-GB" sz="2300" dirty="0"/>
                        <a:t>.</a:t>
                      </a:r>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300" dirty="0"/>
                    </a:p>
                  </a:txBody>
                  <a:tcPr marL="119195" marR="119195" marT="59597" marB="59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516525"/>
                  </a:ext>
                </a:extLst>
              </a:tr>
            </a:tbl>
          </a:graphicData>
        </a:graphic>
      </p:graphicFrame>
    </p:spTree>
    <p:extLst>
      <p:ext uri="{BB962C8B-B14F-4D97-AF65-F5344CB8AC3E}">
        <p14:creationId xmlns:p14="http://schemas.microsoft.com/office/powerpoint/2010/main" val="2422104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42E9-2715-F412-BE83-48893A9E55A4}"/>
              </a:ext>
            </a:extLst>
          </p:cNvPr>
          <p:cNvSpPr>
            <a:spLocks noGrp="1"/>
          </p:cNvSpPr>
          <p:nvPr>
            <p:ph type="title"/>
          </p:nvPr>
        </p:nvSpPr>
        <p:spPr/>
        <p:txBody>
          <a:bodyPr/>
          <a:lstStyle/>
          <a:p>
            <a:r>
              <a:rPr lang="en-GB"/>
              <a:t>Guard Component </a:t>
            </a:r>
            <a:endParaRPr lang="en-GB" dirty="0"/>
          </a:p>
        </p:txBody>
      </p:sp>
      <p:sp>
        <p:nvSpPr>
          <p:cNvPr id="3" name="Content Placeholder 2">
            <a:extLst>
              <a:ext uri="{FF2B5EF4-FFF2-40B4-BE49-F238E27FC236}">
                <a16:creationId xmlns:a16="http://schemas.microsoft.com/office/drawing/2014/main" id="{1D72F680-AE39-197A-1DFC-B826313E13A7}"/>
              </a:ext>
            </a:extLst>
          </p:cNvPr>
          <p:cNvSpPr>
            <a:spLocks noGrp="1"/>
          </p:cNvSpPr>
          <p:nvPr>
            <p:ph idx="1"/>
          </p:nvPr>
        </p:nvSpPr>
        <p:spPr>
          <a:xfrm>
            <a:off x="838200" y="1765240"/>
            <a:ext cx="10515600" cy="4351338"/>
          </a:xfrm>
        </p:spPr>
        <p:txBody>
          <a:bodyPr>
            <a:normAutofit fontScale="55000" lnSpcReduction="20000"/>
          </a:bodyPr>
          <a:lstStyle/>
          <a:p>
            <a:pPr marL="0" indent="0">
              <a:buNone/>
            </a:pPr>
            <a:r>
              <a:rPr lang="en-GB"/>
              <a:t>This component is used to </a:t>
            </a:r>
            <a:r>
              <a:rPr lang="en-GB" b="1"/>
              <a:t>protect a page or group of routes</a:t>
            </a:r>
            <a:r>
              <a:rPr lang="en-GB"/>
              <a:t> by checking if the user is authenticated. If no user is found, it redirects them to the login page</a:t>
            </a:r>
            <a:r>
              <a:rPr lang="en-GB" dirty="0"/>
              <a:t>.</a:t>
            </a:r>
          </a:p>
          <a:p>
            <a:pPr marL="0" indent="0">
              <a:buNone/>
            </a:pPr>
            <a:r>
              <a:rPr lang="en-GB"/>
              <a:t>How This Works</a:t>
            </a:r>
            <a:r>
              <a:rPr lang="en-GB" dirty="0"/>
              <a:t>:</a:t>
            </a:r>
          </a:p>
          <a:p>
            <a:pPr marL="0" indent="0">
              <a:buNone/>
            </a:pPr>
            <a:r>
              <a:rPr lang="en-GB"/>
              <a:t>	Imports $page from $</a:t>
            </a:r>
            <a:r>
              <a:rPr lang="en-GB" dirty="0" err="1"/>
              <a:t>app</a:t>
            </a:r>
            <a:r>
              <a:rPr lang="en-GB" dirty="0"/>
              <a:t>/stores</a:t>
            </a:r>
          </a:p>
          <a:p>
            <a:pPr marL="0" indent="0">
              <a:buNone/>
            </a:pPr>
            <a:r>
              <a:rPr lang="en-GB" dirty="0"/>
              <a:t>		</a:t>
            </a:r>
            <a:r>
              <a:rPr lang="en-GB"/>
              <a:t>$page is a SvelteKit store that holds route-related data, including the user from +</a:t>
            </a:r>
            <a:r>
              <a:rPr lang="en-GB" dirty="0"/>
              <a:t>layout.server</a:t>
            </a:r>
            <a:r>
              <a:rPr lang="en-GB"/>
              <a:t>.ts if authentication is handled on the server</a:t>
            </a:r>
            <a:r>
              <a:rPr lang="en-GB" dirty="0"/>
              <a:t>.</a:t>
            </a:r>
          </a:p>
          <a:p>
            <a:pPr marL="0" indent="0">
              <a:buNone/>
            </a:pPr>
            <a:r>
              <a:rPr lang="en-GB"/>
              <a:t>	Declares user</a:t>
            </a:r>
            <a:endParaRPr lang="en-GB" dirty="0"/>
          </a:p>
          <a:p>
            <a:pPr marL="0" indent="0">
              <a:buNone/>
            </a:pPr>
            <a:r>
              <a:rPr lang="en-GB" dirty="0"/>
              <a:t>	</a:t>
            </a:r>
            <a:r>
              <a:rPr lang="en-GB"/>
              <a:t>	This variable is not explicitly used in the code but could be utilized for future enhancements</a:t>
            </a:r>
            <a:r>
              <a:rPr lang="en-GB" dirty="0"/>
              <a:t>.</a:t>
            </a:r>
          </a:p>
          <a:p>
            <a:pPr marL="0" indent="0">
              <a:buNone/>
            </a:pPr>
            <a:r>
              <a:rPr lang="en-GB"/>
              <a:t>	Reactive Statement ($: block</a:t>
            </a:r>
            <a:r>
              <a:rPr lang="en-GB" dirty="0"/>
              <a:t>)</a:t>
            </a:r>
          </a:p>
          <a:p>
            <a:pPr marL="0" indent="0">
              <a:buNone/>
            </a:pPr>
            <a:r>
              <a:rPr lang="en-GB" dirty="0"/>
              <a:t>	</a:t>
            </a:r>
            <a:r>
              <a:rPr lang="en-GB"/>
              <a:t>	This runs whenever $</a:t>
            </a:r>
            <a:r>
              <a:rPr lang="en-GB" dirty="0" err="1"/>
              <a:t>page.data</a:t>
            </a:r>
            <a:r>
              <a:rPr lang="en-GB" err="1"/>
              <a:t>.</a:t>
            </a:r>
            <a:r>
              <a:rPr lang="en-GB"/>
              <a:t>user changes</a:t>
            </a:r>
            <a:r>
              <a:rPr lang="en-GB" dirty="0"/>
              <a:t>.</a:t>
            </a:r>
          </a:p>
          <a:p>
            <a:pPr marL="0" indent="0">
              <a:buNone/>
            </a:pPr>
            <a:r>
              <a:rPr lang="en-GB" dirty="0"/>
              <a:t>	</a:t>
            </a:r>
            <a:r>
              <a:rPr lang="en-GB"/>
              <a:t>	If $</a:t>
            </a:r>
            <a:r>
              <a:rPr lang="en-GB" dirty="0" err="1"/>
              <a:t>page.data</a:t>
            </a:r>
            <a:r>
              <a:rPr lang="en-GB" err="1"/>
              <a:t>.</a:t>
            </a:r>
            <a:r>
              <a:rPr lang="en-GB"/>
              <a:t>user is null or undefined, the user is redirected to /login using window</a:t>
            </a:r>
            <a:r>
              <a:rPr lang="en-GB" dirty="0" err="1"/>
              <a:t>.location.href</a:t>
            </a:r>
            <a:r>
              <a:rPr lang="en-GB" dirty="0"/>
              <a:t>.</a:t>
            </a:r>
          </a:p>
          <a:p>
            <a:pPr marL="0" indent="0">
              <a:buNone/>
            </a:pPr>
            <a:r>
              <a:rPr lang="en-GB"/>
              <a:t>	Uses &lt;slot /&gt; to Render Content</a:t>
            </a:r>
            <a:endParaRPr lang="en-GB" dirty="0"/>
          </a:p>
          <a:p>
            <a:pPr marL="0" indent="0">
              <a:buNone/>
            </a:pPr>
            <a:r>
              <a:rPr lang="en-GB" dirty="0"/>
              <a:t>	</a:t>
            </a:r>
            <a:r>
              <a:rPr lang="en-GB"/>
              <a:t>	This allows child pages (</a:t>
            </a:r>
            <a:r>
              <a:rPr lang="en-GB" dirty="0"/>
              <a:t>e.</a:t>
            </a:r>
            <a:r>
              <a:rPr lang="en-GB"/>
              <a:t>g., /</a:t>
            </a:r>
            <a:r>
              <a:rPr lang="en-GB" dirty="0"/>
              <a:t>protected/</a:t>
            </a:r>
            <a:r>
              <a:rPr lang="en-GB"/>
              <a:t>dashboard, /</a:t>
            </a:r>
            <a:r>
              <a:rPr lang="en-GB" dirty="0"/>
              <a:t>protected/</a:t>
            </a:r>
            <a:r>
              <a:rPr lang="en-GB"/>
              <a:t>settings) to be displayed only if the user is authenticated</a:t>
            </a:r>
            <a:r>
              <a:rPr lang="en-GB" dirty="0"/>
              <a:t>.</a:t>
            </a:r>
          </a:p>
        </p:txBody>
      </p:sp>
      <p:sp>
        <p:nvSpPr>
          <p:cNvPr id="5" name="Rectangle 4">
            <a:extLst>
              <a:ext uri="{FF2B5EF4-FFF2-40B4-BE49-F238E27FC236}">
                <a16:creationId xmlns:a16="http://schemas.microsoft.com/office/drawing/2014/main" id="{2D5E8A41-A693-5225-81FB-3E3458C8819B}"/>
              </a:ext>
            </a:extLst>
          </p:cNvPr>
          <p:cNvSpPr/>
          <p:nvPr/>
        </p:nvSpPr>
        <p:spPr>
          <a:xfrm>
            <a:off x="1276709" y="5641675"/>
            <a:ext cx="8954219" cy="1069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This is client-side protection so should be avoided at all costs. </a:t>
            </a:r>
            <a:endParaRPr lang="en-GB" dirty="0"/>
          </a:p>
        </p:txBody>
      </p:sp>
    </p:spTree>
    <p:extLst>
      <p:ext uri="{BB962C8B-B14F-4D97-AF65-F5344CB8AC3E}">
        <p14:creationId xmlns:p14="http://schemas.microsoft.com/office/powerpoint/2010/main" val="121628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4BC918-0D0B-7251-A236-45FB33BF204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t>
            </a:r>
            <a:r>
              <a:rPr lang="en-GB" sz="4000" dirty="0" err="1">
                <a:solidFill>
                  <a:srgbClr val="FFFFFF"/>
                </a:solidFill>
              </a:rPr>
              <a:t>Layout.server</a:t>
            </a:r>
            <a:r>
              <a:rPr lang="en-GB" sz="4000" err="1">
                <a:solidFill>
                  <a:srgbClr val="FFFFFF"/>
                </a:solidFill>
              </a:rPr>
              <a:t>.</a:t>
            </a:r>
            <a:r>
              <a:rPr lang="en-GB" sz="4000">
                <a:solidFill>
                  <a:srgbClr val="FFFFFF"/>
                </a:solidFill>
              </a:rPr>
              <a:t>ts vs +</a:t>
            </a:r>
            <a:r>
              <a:rPr lang="en-GB" sz="4000" dirty="0" err="1">
                <a:solidFill>
                  <a:srgbClr val="FFFFFF"/>
                </a:solidFill>
              </a:rPr>
              <a:t>page.server.ts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3CA41C45-33BA-0EF5-9E26-AE86C0E0A2C9}"/>
              </a:ext>
            </a:extLst>
          </p:cNvPr>
          <p:cNvGraphicFramePr>
            <a:graphicFrameLocks noGrp="1"/>
          </p:cNvGraphicFramePr>
          <p:nvPr>
            <p:ph idx="1"/>
            <p:extLst>
              <p:ext uri="{D42A27DB-BD31-4B8C-83A1-F6EECF244321}">
                <p14:modId xmlns:p14="http://schemas.microsoft.com/office/powerpoint/2010/main" val="40438441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35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8B550-F4CB-1E89-3CCA-7176C19512AB}"/>
              </a:ext>
            </a:extLst>
          </p:cNvPr>
          <p:cNvSpPr>
            <a:spLocks noGrp="1"/>
          </p:cNvSpPr>
          <p:nvPr>
            <p:ph type="title"/>
          </p:nvPr>
        </p:nvSpPr>
        <p:spPr>
          <a:xfrm>
            <a:off x="838200" y="365125"/>
            <a:ext cx="10515600" cy="1325563"/>
          </a:xfrm>
        </p:spPr>
        <p:txBody>
          <a:bodyPr>
            <a:normAutofit/>
          </a:bodyPr>
          <a:lstStyle/>
          <a:p>
            <a:r>
              <a:rPr lang="en-GB" sz="5400"/>
              <a:t>Designing the Store - Pages</a:t>
            </a:r>
            <a:endParaRPr lang="en-GB" sz="54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359024-3EE5-1E4B-850E-B0B7A6C021DD}"/>
              </a:ext>
            </a:extLst>
          </p:cNvPr>
          <p:cNvGraphicFramePr>
            <a:graphicFrameLocks noGrp="1"/>
          </p:cNvGraphicFramePr>
          <p:nvPr>
            <p:ph idx="1"/>
            <p:extLst>
              <p:ext uri="{D42A27DB-BD31-4B8C-83A1-F6EECF244321}">
                <p14:modId xmlns:p14="http://schemas.microsoft.com/office/powerpoint/2010/main" val="391453081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61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716B3-84E5-B621-EFBE-BECEDDC01370}"/>
              </a:ext>
            </a:extLst>
          </p:cNvPr>
          <p:cNvSpPr>
            <a:spLocks noGrp="1"/>
          </p:cNvSpPr>
          <p:nvPr>
            <p:ph type="title"/>
          </p:nvPr>
        </p:nvSpPr>
        <p:spPr>
          <a:xfrm>
            <a:off x="838200" y="556995"/>
            <a:ext cx="10515600" cy="1133693"/>
          </a:xfrm>
        </p:spPr>
        <p:txBody>
          <a:bodyPr>
            <a:normAutofit/>
          </a:bodyPr>
          <a:lstStyle/>
          <a:p>
            <a:r>
              <a:rPr lang="en-GB" sz="5200"/>
              <a:t>Home</a:t>
            </a:r>
          </a:p>
        </p:txBody>
      </p:sp>
      <p:graphicFrame>
        <p:nvGraphicFramePr>
          <p:cNvPr id="5" name="Content Placeholder 2">
            <a:extLst>
              <a:ext uri="{FF2B5EF4-FFF2-40B4-BE49-F238E27FC236}">
                <a16:creationId xmlns:a16="http://schemas.microsoft.com/office/drawing/2014/main" id="{AFE06A99-C6C4-E121-767F-A70013054613}"/>
              </a:ext>
            </a:extLst>
          </p:cNvPr>
          <p:cNvGraphicFramePr>
            <a:graphicFrameLocks noGrp="1"/>
          </p:cNvGraphicFramePr>
          <p:nvPr>
            <p:ph idx="1"/>
            <p:extLst>
              <p:ext uri="{D42A27DB-BD31-4B8C-83A1-F6EECF244321}">
                <p14:modId xmlns:p14="http://schemas.microsoft.com/office/powerpoint/2010/main" val="28328897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3988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EFF594F-80C3-BD10-2AD2-C7CBB26E8460}"/>
              </a:ext>
            </a:extLst>
          </p:cNvPr>
          <p:cNvSpPr>
            <a:spLocks noGrp="1"/>
          </p:cNvSpPr>
          <p:nvPr>
            <p:ph type="title"/>
          </p:nvPr>
        </p:nvSpPr>
        <p:spPr>
          <a:xfrm>
            <a:off x="1143000" y="990599"/>
            <a:ext cx="9906000" cy="685800"/>
          </a:xfrm>
        </p:spPr>
        <p:txBody>
          <a:bodyPr anchor="t">
            <a:normAutofit/>
          </a:bodyPr>
          <a:lstStyle/>
          <a:p>
            <a:r>
              <a:rPr lang="en-GB" sz="4000"/>
              <a:t>Products &amp; products</a:t>
            </a:r>
            <a:r>
              <a:rPr lang="en-GB" sz="4000" dirty="0"/>
              <a:t>/[id]</a:t>
            </a:r>
          </a:p>
        </p:txBody>
      </p:sp>
      <p:graphicFrame>
        <p:nvGraphicFramePr>
          <p:cNvPr id="33" name="Content Placeholder 2">
            <a:extLst>
              <a:ext uri="{FF2B5EF4-FFF2-40B4-BE49-F238E27FC236}">
                <a16:creationId xmlns:a16="http://schemas.microsoft.com/office/drawing/2014/main" id="{B592A622-0EEE-FEE3-1494-EE5705CAF45B}"/>
              </a:ext>
            </a:extLst>
          </p:cNvPr>
          <p:cNvGraphicFramePr>
            <a:graphicFrameLocks noGrp="1"/>
          </p:cNvGraphicFramePr>
          <p:nvPr>
            <p:ph idx="1"/>
            <p:extLst>
              <p:ext uri="{D42A27DB-BD31-4B8C-83A1-F6EECF244321}">
                <p14:modId xmlns:p14="http://schemas.microsoft.com/office/powerpoint/2010/main" val="3395571685"/>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12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D0B9-AFE1-8E6F-D815-6C3C70E2A14F}"/>
              </a:ext>
            </a:extLst>
          </p:cNvPr>
          <p:cNvSpPr>
            <a:spLocks noGrp="1"/>
          </p:cNvSpPr>
          <p:nvPr>
            <p:ph type="title"/>
          </p:nvPr>
        </p:nvSpPr>
        <p:spPr/>
        <p:txBody>
          <a:bodyPr/>
          <a:lstStyle/>
          <a:p>
            <a:r>
              <a:rPr lang="en-GB"/>
              <a:t>Generating dynamic pages in svelte</a:t>
            </a:r>
            <a:endParaRPr lang="en-GB" dirty="0"/>
          </a:p>
        </p:txBody>
      </p:sp>
      <p:sp>
        <p:nvSpPr>
          <p:cNvPr id="3" name="Content Placeholder 2">
            <a:extLst>
              <a:ext uri="{FF2B5EF4-FFF2-40B4-BE49-F238E27FC236}">
                <a16:creationId xmlns:a16="http://schemas.microsoft.com/office/drawing/2014/main" id="{A2CA198E-BE99-7437-6682-DFA67413B9C7}"/>
              </a:ext>
            </a:extLst>
          </p:cNvPr>
          <p:cNvSpPr>
            <a:spLocks noGrp="1"/>
          </p:cNvSpPr>
          <p:nvPr>
            <p:ph idx="1"/>
          </p:nvPr>
        </p:nvSpPr>
        <p:spPr/>
        <p:txBody>
          <a:bodyPr>
            <a:normAutofit/>
          </a:bodyPr>
          <a:lstStyle/>
          <a:p>
            <a:pPr marL="0" indent="0">
              <a:buNone/>
            </a:pPr>
            <a:r>
              <a:rPr lang="en-GB" sz="2300" dirty="0" err="1">
                <a:latin typeface="Consolas" panose="020B0609020204030204" pitchFamily="49" charset="0"/>
              </a:rPr>
              <a:t>src</a:t>
            </a:r>
            <a:r>
              <a:rPr lang="en-GB" sz="2300" dirty="0">
                <a:latin typeface="Consolas" panose="020B0609020204030204" pitchFamily="49" charset="0"/>
              </a:rPr>
              <a:t>/</a:t>
            </a:r>
          </a:p>
          <a:p>
            <a:pPr marL="0" indent="0">
              <a:buNone/>
            </a:pPr>
            <a:r>
              <a:rPr lang="en-GB" sz="2300" dirty="0">
                <a:latin typeface="Consolas" panose="020B0609020204030204" pitchFamily="49" charset="0"/>
              </a:rPr>
              <a:t> ├── routes/</a:t>
            </a:r>
          </a:p>
          <a:p>
            <a:pPr marL="0" indent="0">
              <a:buNone/>
            </a:pPr>
            <a:r>
              <a:rPr lang="en-GB" sz="2300" dirty="0">
                <a:latin typeface="Consolas" panose="020B0609020204030204" pitchFamily="49" charset="0"/>
              </a:rPr>
              <a:t> │├── products/</a:t>
            </a:r>
          </a:p>
          <a:p>
            <a:pPr marL="0" indent="0">
              <a:buNone/>
            </a:pPr>
            <a:r>
              <a:rPr lang="en-GB" sz="2300" dirty="0">
                <a:latin typeface="Consolas" panose="020B0609020204030204" pitchFamily="49" charset="0"/>
              </a:rPr>
              <a:t> ││├── [id]/</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page.svelte</a:t>
            </a:r>
            <a:r>
              <a:rPr lang="en-GB" sz="2300" dirty="0">
                <a:latin typeface="Consolas" panose="020B0609020204030204" pitchFamily="49" charset="0"/>
              </a:rPr>
              <a:t>(Dynamic Page)</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page.server.ts</a:t>
            </a:r>
            <a:r>
              <a:rPr lang="en-GB" sz="2300" dirty="0">
                <a:latin typeface="Consolas" panose="020B0609020204030204" pitchFamily="49" charset="0"/>
              </a:rPr>
              <a:t> (Server-side Data Fetching)</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layout.svelte</a:t>
            </a:r>
            <a:r>
              <a:rPr lang="en-GB" sz="2300" dirty="0">
                <a:latin typeface="Consolas" panose="020B0609020204030204" pitchFamily="49" charset="0"/>
              </a:rPr>
              <a:t>(Optional Layout)</a:t>
            </a:r>
          </a:p>
          <a:p>
            <a:pPr marL="0" indent="0">
              <a:buNone/>
            </a:pPr>
            <a:r>
              <a:rPr lang="en-GB" sz="2300" dirty="0">
                <a:latin typeface="Consolas" panose="020B0609020204030204" pitchFamily="49" charset="0"/>
              </a:rPr>
              <a:t> │││├── +</a:t>
            </a:r>
            <a:r>
              <a:rPr lang="en-GB" sz="2300" dirty="0" err="1">
                <a:latin typeface="Consolas" panose="020B0609020204030204" pitchFamily="49" charset="0"/>
              </a:rPr>
              <a:t>layout.server.ts</a:t>
            </a:r>
            <a:r>
              <a:rPr lang="en-GB" sz="2300" dirty="0">
                <a:latin typeface="Consolas" panose="020B0609020204030204" pitchFamily="49" charset="0"/>
              </a:rPr>
              <a:t> (Optional Auth Guard)</a:t>
            </a:r>
          </a:p>
          <a:p>
            <a:pPr marL="0" indent="0">
              <a:buNone/>
            </a:pPr>
            <a:r>
              <a:rPr lang="en-GB" dirty="0"/>
              <a:t>Example folder structure . </a:t>
            </a:r>
          </a:p>
        </p:txBody>
      </p:sp>
    </p:spTree>
    <p:extLst>
      <p:ext uri="{BB962C8B-B14F-4D97-AF65-F5344CB8AC3E}">
        <p14:creationId xmlns:p14="http://schemas.microsoft.com/office/powerpoint/2010/main" val="271446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60416-4E87-E468-0CA8-2F766E501EB4}"/>
              </a:ext>
            </a:extLst>
          </p:cNvPr>
          <p:cNvSpPr>
            <a:spLocks noGrp="1"/>
          </p:cNvSpPr>
          <p:nvPr>
            <p:ph type="title"/>
          </p:nvPr>
        </p:nvSpPr>
        <p:spPr>
          <a:xfrm>
            <a:off x="761800" y="762001"/>
            <a:ext cx="5334197" cy="1708242"/>
          </a:xfrm>
        </p:spPr>
        <p:txBody>
          <a:bodyPr anchor="ctr">
            <a:normAutofit/>
          </a:bodyPr>
          <a:lstStyle/>
          <a:p>
            <a:r>
              <a:rPr lang="en-GB" sz="4000"/>
              <a:t>Setting up the Database</a:t>
            </a:r>
            <a:r>
              <a:rPr lang="en-GB" sz="4000" dirty="0"/>
              <a:t>.</a:t>
            </a:r>
          </a:p>
        </p:txBody>
      </p:sp>
      <p:sp>
        <p:nvSpPr>
          <p:cNvPr id="3" name="Content Placeholder 2">
            <a:extLst>
              <a:ext uri="{FF2B5EF4-FFF2-40B4-BE49-F238E27FC236}">
                <a16:creationId xmlns:a16="http://schemas.microsoft.com/office/drawing/2014/main" id="{DEA4D221-6B51-0FFF-43FF-DB2A2AFDC912}"/>
              </a:ext>
            </a:extLst>
          </p:cNvPr>
          <p:cNvSpPr>
            <a:spLocks noGrp="1"/>
          </p:cNvSpPr>
          <p:nvPr>
            <p:ph idx="1"/>
          </p:nvPr>
        </p:nvSpPr>
        <p:spPr>
          <a:xfrm>
            <a:off x="761800" y="2470244"/>
            <a:ext cx="5334197" cy="3769835"/>
          </a:xfrm>
        </p:spPr>
        <p:txBody>
          <a:bodyPr anchor="ctr">
            <a:normAutofit/>
          </a:bodyPr>
          <a:lstStyle/>
          <a:p>
            <a:r>
              <a:rPr lang="en-GB" sz="2000"/>
              <a:t>While the Supabase UI is extremely easy to use, the ability to set up the database using SQL really appealed to me, it meant that I would be able to streamline processes in the future and make the process repeatable and likely automatable. </a:t>
            </a:r>
            <a:endParaRPr lang="en-GB" sz="2000" dirty="0"/>
          </a:p>
          <a:p>
            <a:r>
              <a:rPr lang="en-GB" sz="2000"/>
              <a:t>That being said – not all of it could be done online ( or maybe it can – I’m sure theres a CLI / API interface.) </a:t>
            </a:r>
            <a:endParaRPr lang="en-GB" sz="2000" dirty="0"/>
          </a:p>
        </p:txBody>
      </p:sp>
      <p:pic>
        <p:nvPicPr>
          <p:cNvPr id="5" name="Picture 4" descr="Computer script on a screen">
            <a:extLst>
              <a:ext uri="{FF2B5EF4-FFF2-40B4-BE49-F238E27FC236}">
                <a16:creationId xmlns:a16="http://schemas.microsoft.com/office/drawing/2014/main" id="{1B2ED651-5AE1-7837-5AB6-AD37CF12E7E9}"/>
              </a:ext>
            </a:extLst>
          </p:cNvPr>
          <p:cNvPicPr>
            <a:picLocks noChangeAspect="1"/>
          </p:cNvPicPr>
          <p:nvPr/>
        </p:nvPicPr>
        <p:blipFill>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81415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66B7-19EC-0F94-1109-2FF6A84B27A6}"/>
              </a:ext>
            </a:extLst>
          </p:cNvPr>
          <p:cNvSpPr>
            <a:spLocks noGrp="1"/>
          </p:cNvSpPr>
          <p:nvPr>
            <p:ph type="title"/>
          </p:nvPr>
        </p:nvSpPr>
        <p:spPr/>
        <p:txBody>
          <a:bodyPr/>
          <a:lstStyle/>
          <a:p>
            <a:r>
              <a:rPr lang="en-GB" dirty="0"/>
              <a:t>The Dynamic Page:/[id]/+</a:t>
            </a:r>
            <a:r>
              <a:rPr lang="en-GB" dirty="0" err="1"/>
              <a:t>page.svelte</a:t>
            </a:r>
            <a:endParaRPr lang="en-GB" dirty="0"/>
          </a:p>
        </p:txBody>
      </p:sp>
      <p:sp>
        <p:nvSpPr>
          <p:cNvPr id="3" name="Content Placeholder 2">
            <a:extLst>
              <a:ext uri="{FF2B5EF4-FFF2-40B4-BE49-F238E27FC236}">
                <a16:creationId xmlns:a16="http://schemas.microsoft.com/office/drawing/2014/main" id="{04931D40-03C6-35D0-5359-AD5B165A5F9D}"/>
              </a:ext>
            </a:extLst>
          </p:cNvPr>
          <p:cNvSpPr>
            <a:spLocks noGrp="1"/>
          </p:cNvSpPr>
          <p:nvPr>
            <p:ph idx="1"/>
          </p:nvPr>
        </p:nvSpPr>
        <p:spPr/>
        <p:txBody>
          <a:bodyPr>
            <a:normAutofit fontScale="25000" lnSpcReduction="20000"/>
          </a:bodyPr>
          <a:lstStyle/>
          <a:p>
            <a:pPr marL="0" indent="0">
              <a:buNone/>
            </a:pPr>
            <a:r>
              <a:rPr lang="en-GB" sz="4800" dirty="0"/>
              <a:t>&lt;script&gt;</a:t>
            </a:r>
          </a:p>
          <a:p>
            <a:pPr marL="0" indent="0">
              <a:buNone/>
            </a:pPr>
            <a:r>
              <a:rPr lang="en-GB" sz="4800" dirty="0"/>
              <a:t>	import { </a:t>
            </a:r>
            <a:r>
              <a:rPr lang="en-GB" sz="4800" dirty="0" err="1"/>
              <a:t>onMount</a:t>
            </a:r>
            <a:r>
              <a:rPr lang="en-GB" sz="4800" dirty="0"/>
              <a:t> } from 'svelte’;	import { page } from '$app/stores’; import { </a:t>
            </a:r>
            <a:r>
              <a:rPr lang="en-GB" sz="4800" dirty="0" err="1"/>
              <a:t>supabase</a:t>
            </a:r>
            <a:r>
              <a:rPr lang="en-GB" sz="4800" dirty="0"/>
              <a:t> } from '$lib/</a:t>
            </a:r>
            <a:r>
              <a:rPr lang="en-GB" sz="4800" dirty="0" err="1"/>
              <a:t>supabase</a:t>
            </a:r>
            <a:r>
              <a:rPr lang="en-GB" sz="4800" dirty="0"/>
              <a:t>’; </a:t>
            </a:r>
          </a:p>
          <a:p>
            <a:pPr marL="0" indent="0">
              <a:buNone/>
            </a:pPr>
            <a:r>
              <a:rPr lang="en-GB" sz="4800" dirty="0"/>
              <a:t>	let product = </a:t>
            </a:r>
            <a:r>
              <a:rPr lang="en-GB" sz="4800" dirty="0" err="1"/>
              <a:t>null;let</a:t>
            </a:r>
            <a:r>
              <a:rPr lang="en-GB" sz="4800" dirty="0"/>
              <a:t> </a:t>
            </a:r>
            <a:r>
              <a:rPr lang="en-GB" sz="4800" dirty="0" err="1"/>
              <a:t>errorMessage</a:t>
            </a:r>
            <a:r>
              <a:rPr lang="en-GB" sz="4800" dirty="0"/>
              <a:t> = ‘’; </a:t>
            </a:r>
          </a:p>
          <a:p>
            <a:pPr marL="0" indent="0">
              <a:buNone/>
            </a:pPr>
            <a:r>
              <a:rPr lang="en-GB" sz="4800" dirty="0"/>
              <a:t>	// </a:t>
            </a:r>
            <a:r>
              <a:rPr lang="en-GB" sz="4800" b="1" dirty="0"/>
              <a:t>Function to fetch product details from </a:t>
            </a:r>
            <a:r>
              <a:rPr lang="en-GB" sz="4800" b="1" dirty="0" err="1"/>
              <a:t>Supabase</a:t>
            </a:r>
            <a:r>
              <a:rPr lang="en-GB" sz="4800" dirty="0"/>
              <a:t>//check for error.</a:t>
            </a:r>
          </a:p>
          <a:p>
            <a:pPr marL="0" indent="0">
              <a:buNone/>
            </a:pPr>
            <a:r>
              <a:rPr lang="en-GB" sz="4800" dirty="0"/>
              <a:t>	</a:t>
            </a:r>
            <a:r>
              <a:rPr lang="en-GB" sz="4800" dirty="0" err="1"/>
              <a:t>const</a:t>
            </a:r>
            <a:r>
              <a:rPr lang="en-GB" sz="4800" dirty="0"/>
              <a:t> </a:t>
            </a:r>
            <a:r>
              <a:rPr lang="en-GB" sz="4800" dirty="0" err="1"/>
              <a:t>fetchProduct</a:t>
            </a:r>
            <a:r>
              <a:rPr lang="en-GB" sz="4800" dirty="0"/>
              <a:t> = async (</a:t>
            </a:r>
            <a:r>
              <a:rPr lang="en-GB" sz="4800" dirty="0" err="1"/>
              <a:t>productId</a:t>
            </a:r>
            <a:r>
              <a:rPr lang="en-GB" sz="4800" dirty="0"/>
              <a:t>) =&gt; {</a:t>
            </a:r>
          </a:p>
          <a:p>
            <a:pPr marL="0" indent="0">
              <a:buNone/>
            </a:pPr>
            <a:r>
              <a:rPr lang="en-GB" sz="4800" dirty="0"/>
              <a:t>		</a:t>
            </a:r>
            <a:r>
              <a:rPr lang="en-GB" sz="4800" dirty="0" err="1"/>
              <a:t>const</a:t>
            </a:r>
            <a:r>
              <a:rPr lang="en-GB" sz="4800" dirty="0"/>
              <a:t> { data, error } = await </a:t>
            </a:r>
            <a:r>
              <a:rPr lang="en-GB" sz="4800" dirty="0" err="1"/>
              <a:t>supabase.from</a:t>
            </a:r>
            <a:r>
              <a:rPr lang="en-GB" sz="4800" dirty="0"/>
              <a:t>('products’)</a:t>
            </a:r>
          </a:p>
          <a:p>
            <a:pPr marL="0" indent="0">
              <a:buNone/>
            </a:pPr>
            <a:r>
              <a:rPr lang="en-GB" sz="4800" dirty="0"/>
              <a:t>			.select('*’)</a:t>
            </a:r>
          </a:p>
          <a:p>
            <a:pPr marL="0" indent="0">
              <a:buNone/>
            </a:pPr>
            <a:r>
              <a:rPr lang="en-GB" sz="4800" dirty="0"/>
              <a:t>			.</a:t>
            </a:r>
            <a:r>
              <a:rPr lang="en-GB" sz="4800" dirty="0" err="1"/>
              <a:t>eq</a:t>
            </a:r>
            <a:r>
              <a:rPr lang="en-GB" sz="4800" dirty="0"/>
              <a:t>('id', </a:t>
            </a:r>
            <a:r>
              <a:rPr lang="en-GB" sz="4800" dirty="0" err="1"/>
              <a:t>productId</a:t>
            </a:r>
            <a:r>
              <a:rPr lang="en-GB" sz="4800" dirty="0"/>
              <a:t>)</a:t>
            </a:r>
          </a:p>
          <a:p>
            <a:pPr marL="0" indent="0">
              <a:buNone/>
            </a:pPr>
            <a:r>
              <a:rPr lang="en-GB" sz="4800" dirty="0"/>
              <a:t>			.single(); </a:t>
            </a:r>
          </a:p>
          <a:p>
            <a:pPr marL="0" indent="0">
              <a:buNone/>
            </a:pPr>
            <a:r>
              <a:rPr lang="en-GB" sz="4800" dirty="0"/>
              <a:t>		if (error) { </a:t>
            </a:r>
          </a:p>
          <a:p>
            <a:pPr marL="0" indent="0">
              <a:buNone/>
            </a:pPr>
            <a:r>
              <a:rPr lang="en-GB" sz="4800" dirty="0"/>
              <a:t>			</a:t>
            </a:r>
            <a:r>
              <a:rPr lang="en-GB" sz="4800" dirty="0" err="1"/>
              <a:t>errorMessage</a:t>
            </a:r>
            <a:r>
              <a:rPr lang="en-GB" sz="4800" dirty="0"/>
              <a:t> = `Error: ${</a:t>
            </a:r>
            <a:r>
              <a:rPr lang="en-GB" sz="4800" dirty="0" err="1"/>
              <a:t>error.message</a:t>
            </a:r>
            <a:r>
              <a:rPr lang="en-GB" sz="4800" dirty="0"/>
              <a:t>}`;</a:t>
            </a:r>
          </a:p>
          <a:p>
            <a:pPr marL="0" indent="0">
              <a:buNone/>
            </a:pPr>
            <a:r>
              <a:rPr lang="en-GB" sz="4800" dirty="0"/>
              <a:t>		} else { product = data;}</a:t>
            </a:r>
          </a:p>
          <a:p>
            <a:pPr marL="0" indent="0">
              <a:buNone/>
            </a:pPr>
            <a:r>
              <a:rPr lang="en-GB" sz="4800" dirty="0"/>
              <a:t>	 };</a:t>
            </a:r>
          </a:p>
          <a:p>
            <a:pPr marL="0" indent="0">
              <a:buNone/>
            </a:pPr>
            <a:r>
              <a:rPr lang="en-GB" sz="4800" dirty="0"/>
              <a:t>	 // </a:t>
            </a:r>
            <a:r>
              <a:rPr lang="en-GB" sz="4800" b="1" dirty="0"/>
              <a:t>Fetch the product when the component loads</a:t>
            </a:r>
          </a:p>
          <a:p>
            <a:pPr marL="0" indent="0">
              <a:buNone/>
            </a:pPr>
            <a:r>
              <a:rPr lang="en-GB" sz="4800" dirty="0"/>
              <a:t>	</a:t>
            </a:r>
            <a:r>
              <a:rPr lang="en-GB" sz="4800" dirty="0" err="1"/>
              <a:t>onMount</a:t>
            </a:r>
            <a:r>
              <a:rPr lang="en-GB" sz="4800" dirty="0"/>
              <a:t>(() =&gt; {</a:t>
            </a:r>
          </a:p>
          <a:p>
            <a:pPr marL="0" indent="0">
              <a:buNone/>
            </a:pPr>
            <a:r>
              <a:rPr lang="en-GB" sz="4800" dirty="0"/>
              <a:t>		</a:t>
            </a:r>
            <a:r>
              <a:rPr lang="en-GB" sz="4800" dirty="0" err="1"/>
              <a:t>const</a:t>
            </a:r>
            <a:r>
              <a:rPr lang="en-GB" sz="4800" dirty="0"/>
              <a:t> </a:t>
            </a:r>
            <a:r>
              <a:rPr lang="en-GB" sz="4800" dirty="0" err="1"/>
              <a:t>productId</a:t>
            </a:r>
            <a:r>
              <a:rPr lang="en-GB" sz="4800" dirty="0"/>
              <a:t> = $page.params.id;// Get 'id' from URL </a:t>
            </a:r>
          </a:p>
          <a:p>
            <a:pPr marL="0" indent="0">
              <a:buNone/>
            </a:pPr>
            <a:r>
              <a:rPr lang="en-GB" sz="4800" dirty="0"/>
              <a:t>		</a:t>
            </a:r>
            <a:r>
              <a:rPr lang="en-GB" sz="4800" dirty="0" err="1"/>
              <a:t>fetchProduct</a:t>
            </a:r>
            <a:r>
              <a:rPr lang="en-GB" sz="4800" dirty="0"/>
              <a:t>(</a:t>
            </a:r>
            <a:r>
              <a:rPr lang="en-GB" sz="4800" dirty="0" err="1"/>
              <a:t>productId</a:t>
            </a:r>
            <a:r>
              <a:rPr lang="en-GB" sz="4800" dirty="0"/>
              <a:t>);</a:t>
            </a:r>
          </a:p>
          <a:p>
            <a:pPr marL="0" indent="0">
              <a:buNone/>
            </a:pPr>
            <a:r>
              <a:rPr lang="en-GB" sz="4800" dirty="0"/>
              <a:t>	});</a:t>
            </a:r>
          </a:p>
          <a:p>
            <a:pPr marL="0" indent="0">
              <a:buNone/>
            </a:pPr>
            <a:r>
              <a:rPr lang="en-GB" sz="4800" dirty="0"/>
              <a:t>&lt;/script&gt;</a:t>
            </a:r>
          </a:p>
          <a:p>
            <a:pPr marL="0" indent="0">
              <a:buNone/>
            </a:pPr>
            <a:endParaRPr lang="en-GB" dirty="0"/>
          </a:p>
        </p:txBody>
      </p:sp>
    </p:spTree>
    <p:extLst>
      <p:ext uri="{BB962C8B-B14F-4D97-AF65-F5344CB8AC3E}">
        <p14:creationId xmlns:p14="http://schemas.microsoft.com/office/powerpoint/2010/main" val="111018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87E5-BCD0-25EC-AED5-1D722C18FF21}"/>
              </a:ext>
            </a:extLst>
          </p:cNvPr>
          <p:cNvSpPr>
            <a:spLocks noGrp="1"/>
          </p:cNvSpPr>
          <p:nvPr>
            <p:ph type="title"/>
          </p:nvPr>
        </p:nvSpPr>
        <p:spPr/>
        <p:txBody>
          <a:bodyPr/>
          <a:lstStyle/>
          <a:p>
            <a:r>
              <a:rPr lang="en-GB"/>
              <a:t>Fetching Data Server-Side (+</a:t>
            </a:r>
            <a:r>
              <a:rPr lang="en-GB" dirty="0" err="1"/>
              <a:t>page.server.ts</a:t>
            </a:r>
            <a:r>
              <a:rPr lang="en-GB" dirty="0"/>
              <a:t>)</a:t>
            </a:r>
          </a:p>
        </p:txBody>
      </p:sp>
      <p:sp>
        <p:nvSpPr>
          <p:cNvPr id="3" name="Content Placeholder 2">
            <a:extLst>
              <a:ext uri="{FF2B5EF4-FFF2-40B4-BE49-F238E27FC236}">
                <a16:creationId xmlns:a16="http://schemas.microsoft.com/office/drawing/2014/main" id="{FA4C3FF3-404C-649C-C431-B82D78271ADC}"/>
              </a:ext>
            </a:extLst>
          </p:cNvPr>
          <p:cNvSpPr>
            <a:spLocks noGrp="1"/>
          </p:cNvSpPr>
          <p:nvPr>
            <p:ph idx="1"/>
          </p:nvPr>
        </p:nvSpPr>
        <p:spPr/>
        <p:txBody>
          <a:bodyPr>
            <a:normAutofit fontScale="25000" lnSpcReduction="20000"/>
          </a:bodyPr>
          <a:lstStyle/>
          <a:p>
            <a:pPr marL="0" indent="0">
              <a:buNone/>
            </a:pPr>
            <a:r>
              <a:rPr lang="en-GB" sz="5600" dirty="0"/>
              <a:t>import { error } from '@</a:t>
            </a:r>
            <a:r>
              <a:rPr lang="en-GB" sz="5600" dirty="0" err="1"/>
              <a:t>sveltejs</a:t>
            </a:r>
            <a:r>
              <a:rPr lang="en-GB" sz="5600" dirty="0"/>
              <a:t>/</a:t>
            </a:r>
            <a:r>
              <a:rPr lang="en-GB" sz="5600" dirty="0" err="1"/>
              <a:t>kit’;import</a:t>
            </a:r>
            <a:r>
              <a:rPr lang="en-GB" sz="5600" dirty="0"/>
              <a:t> { </a:t>
            </a:r>
            <a:r>
              <a:rPr lang="en-GB" sz="5600" dirty="0" err="1"/>
              <a:t>supabase</a:t>
            </a:r>
            <a:r>
              <a:rPr lang="en-GB" sz="5600" dirty="0"/>
              <a:t> } from '$lib/</a:t>
            </a:r>
            <a:r>
              <a:rPr lang="en-GB" sz="5600" dirty="0" err="1"/>
              <a:t>supabase</a:t>
            </a:r>
            <a:r>
              <a:rPr lang="en-GB" sz="5600" dirty="0"/>
              <a:t>';</a:t>
            </a:r>
          </a:p>
          <a:p>
            <a:pPr marL="0" indent="0">
              <a:buNone/>
            </a:pPr>
            <a:endParaRPr lang="en-GB" sz="5600" dirty="0"/>
          </a:p>
          <a:p>
            <a:pPr marL="0" indent="0">
              <a:buNone/>
            </a:pPr>
            <a:r>
              <a:rPr lang="en-GB" sz="5600" dirty="0"/>
              <a:t>export </a:t>
            </a:r>
            <a:r>
              <a:rPr lang="en-GB" sz="5600" dirty="0" err="1"/>
              <a:t>const</a:t>
            </a:r>
            <a:r>
              <a:rPr lang="en-GB" sz="5600" dirty="0"/>
              <a:t> load = async ({ params }) =&gt; {</a:t>
            </a:r>
          </a:p>
          <a:p>
            <a:pPr marL="0" indent="0">
              <a:buNone/>
            </a:pPr>
            <a:r>
              <a:rPr lang="en-GB" sz="5600" dirty="0"/>
              <a:t>	</a:t>
            </a:r>
            <a:r>
              <a:rPr lang="en-GB" sz="5600" dirty="0" err="1"/>
              <a:t>const</a:t>
            </a:r>
            <a:r>
              <a:rPr lang="en-GB" sz="5600" dirty="0"/>
              <a:t> </a:t>
            </a:r>
            <a:r>
              <a:rPr lang="en-GB" sz="5600" dirty="0" err="1"/>
              <a:t>productId</a:t>
            </a:r>
            <a:r>
              <a:rPr lang="en-GB" sz="5600" dirty="0"/>
              <a:t> = params.id;</a:t>
            </a:r>
          </a:p>
          <a:p>
            <a:pPr marL="0" indent="0">
              <a:buNone/>
            </a:pPr>
            <a:endParaRPr lang="en-GB" sz="5600" dirty="0"/>
          </a:p>
          <a:p>
            <a:pPr marL="0" indent="0">
              <a:buNone/>
            </a:pPr>
            <a:r>
              <a:rPr lang="en-GB" sz="5600" dirty="0"/>
              <a:t>	// Fetch product from database</a:t>
            </a:r>
          </a:p>
          <a:p>
            <a:pPr marL="0" indent="0">
              <a:buNone/>
            </a:pPr>
            <a:r>
              <a:rPr lang="en-GB" sz="5600" dirty="0"/>
              <a:t>	</a:t>
            </a:r>
            <a:r>
              <a:rPr lang="en-GB" sz="5600" dirty="0" err="1"/>
              <a:t>const</a:t>
            </a:r>
            <a:r>
              <a:rPr lang="en-GB" sz="5600" dirty="0"/>
              <a:t> { data: product, error: </a:t>
            </a:r>
            <a:r>
              <a:rPr lang="en-GB" sz="5600" dirty="0" err="1"/>
              <a:t>fetchError</a:t>
            </a:r>
            <a:r>
              <a:rPr lang="en-GB" sz="5600" dirty="0"/>
              <a:t> } = await </a:t>
            </a:r>
            <a:r>
              <a:rPr lang="en-GB" sz="5600" dirty="0" err="1"/>
              <a:t>supabase</a:t>
            </a:r>
            <a:endParaRPr lang="en-GB" sz="5600" dirty="0"/>
          </a:p>
          <a:p>
            <a:pPr marL="0" indent="0">
              <a:buNone/>
            </a:pPr>
            <a:r>
              <a:rPr lang="en-GB" sz="5600" dirty="0"/>
              <a:t>		.from('products’)</a:t>
            </a:r>
          </a:p>
          <a:p>
            <a:pPr marL="0" indent="0">
              <a:buNone/>
            </a:pPr>
            <a:r>
              <a:rPr lang="en-GB" sz="5600" dirty="0"/>
              <a:t>		.select('*’)</a:t>
            </a:r>
          </a:p>
          <a:p>
            <a:pPr marL="0" indent="0">
              <a:buNone/>
            </a:pPr>
            <a:r>
              <a:rPr lang="en-GB" sz="5600" dirty="0"/>
              <a:t>		.</a:t>
            </a:r>
            <a:r>
              <a:rPr lang="en-GB" sz="5600" dirty="0" err="1"/>
              <a:t>eq</a:t>
            </a:r>
            <a:r>
              <a:rPr lang="en-GB" sz="5600" dirty="0"/>
              <a:t>('id', </a:t>
            </a:r>
            <a:r>
              <a:rPr lang="en-GB" sz="5600" dirty="0" err="1"/>
              <a:t>productId</a:t>
            </a:r>
            <a:r>
              <a:rPr lang="en-GB" sz="5600" dirty="0"/>
              <a:t>)</a:t>
            </a:r>
          </a:p>
          <a:p>
            <a:pPr marL="0" indent="0">
              <a:buNone/>
            </a:pPr>
            <a:r>
              <a:rPr lang="en-GB" sz="5600" dirty="0"/>
              <a:t>		.single();</a:t>
            </a:r>
          </a:p>
          <a:p>
            <a:pPr marL="0" indent="0">
              <a:buNone/>
            </a:pPr>
            <a:endParaRPr lang="en-GB" sz="5600" dirty="0"/>
          </a:p>
          <a:p>
            <a:pPr marL="0" indent="0">
              <a:buNone/>
            </a:pPr>
            <a:r>
              <a:rPr lang="en-GB" sz="5600" dirty="0"/>
              <a:t>	if (</a:t>
            </a:r>
            <a:r>
              <a:rPr lang="en-GB" sz="5600" dirty="0" err="1"/>
              <a:t>fetchError</a:t>
            </a:r>
            <a:r>
              <a:rPr lang="en-GB" sz="5600" dirty="0"/>
              <a:t> || !product) {</a:t>
            </a:r>
          </a:p>
          <a:p>
            <a:pPr marL="0" indent="0">
              <a:buNone/>
            </a:pPr>
            <a:r>
              <a:rPr lang="en-GB" sz="5600" dirty="0"/>
              <a:t>		throw error(404, 'Product not found’);</a:t>
            </a:r>
          </a:p>
          <a:p>
            <a:pPr marL="0" indent="0">
              <a:buNone/>
            </a:pPr>
            <a:r>
              <a:rPr lang="en-GB" sz="5600" dirty="0"/>
              <a:t>	}</a:t>
            </a:r>
          </a:p>
          <a:p>
            <a:pPr marL="0" indent="0">
              <a:buNone/>
            </a:pPr>
            <a:r>
              <a:rPr lang="en-GB" sz="5600" dirty="0"/>
              <a:t>	return { product };</a:t>
            </a:r>
          </a:p>
          <a:p>
            <a:pPr marL="0" indent="0">
              <a:buNone/>
            </a:pPr>
            <a:r>
              <a:rPr lang="en-GB" sz="5600" dirty="0"/>
              <a:t>};</a:t>
            </a:r>
          </a:p>
          <a:p>
            <a:pPr marL="0" indent="0">
              <a:buNone/>
            </a:pPr>
            <a:endParaRPr lang="en-GB" dirty="0"/>
          </a:p>
        </p:txBody>
      </p:sp>
    </p:spTree>
    <p:extLst>
      <p:ext uri="{BB962C8B-B14F-4D97-AF65-F5344CB8AC3E}">
        <p14:creationId xmlns:p14="http://schemas.microsoft.com/office/powerpoint/2010/main" val="2392371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E3F8A-EF1E-720C-18DF-F39BCA429260}"/>
              </a:ext>
            </a:extLst>
          </p:cNvPr>
          <p:cNvSpPr>
            <a:spLocks noGrp="1"/>
          </p:cNvSpPr>
          <p:nvPr>
            <p:ph type="title"/>
          </p:nvPr>
        </p:nvSpPr>
        <p:spPr/>
        <p:txBody>
          <a:bodyPr/>
          <a:lstStyle/>
          <a:p>
            <a:r>
              <a:rPr lang="en-GB"/>
              <a:t>What each file does: </a:t>
            </a:r>
            <a:endParaRPr lang="en-GB" dirty="0"/>
          </a:p>
        </p:txBody>
      </p:sp>
      <p:sp>
        <p:nvSpPr>
          <p:cNvPr id="5" name="Text Placeholder 4">
            <a:extLst>
              <a:ext uri="{FF2B5EF4-FFF2-40B4-BE49-F238E27FC236}">
                <a16:creationId xmlns:a16="http://schemas.microsoft.com/office/drawing/2014/main" id="{478AEBC6-41D0-F665-C377-D00CABDEB476}"/>
              </a:ext>
            </a:extLst>
          </p:cNvPr>
          <p:cNvSpPr>
            <a:spLocks noGrp="1"/>
          </p:cNvSpPr>
          <p:nvPr>
            <p:ph type="body" idx="1"/>
          </p:nvPr>
        </p:nvSpPr>
        <p:spPr/>
        <p:txBody>
          <a:bodyPr/>
          <a:lstStyle/>
          <a:p>
            <a:r>
              <a:rPr lang="en-GB" dirty="0"/>
              <a:t>+</a:t>
            </a:r>
            <a:r>
              <a:rPr lang="en-GB" dirty="0" err="1"/>
              <a:t>page.svelte</a:t>
            </a:r>
            <a:endParaRPr lang="en-GB" dirty="0"/>
          </a:p>
        </p:txBody>
      </p:sp>
      <p:sp>
        <p:nvSpPr>
          <p:cNvPr id="6" name="Content Placeholder 5">
            <a:extLst>
              <a:ext uri="{FF2B5EF4-FFF2-40B4-BE49-F238E27FC236}">
                <a16:creationId xmlns:a16="http://schemas.microsoft.com/office/drawing/2014/main" id="{AE4F604E-13F5-66AB-30E9-C7714C5FFC0E}"/>
              </a:ext>
            </a:extLst>
          </p:cNvPr>
          <p:cNvSpPr>
            <a:spLocks noGrp="1"/>
          </p:cNvSpPr>
          <p:nvPr>
            <p:ph sz="half" idx="2"/>
          </p:nvPr>
        </p:nvSpPr>
        <p:spPr/>
        <p:txBody>
          <a:bodyPr>
            <a:normAutofit fontScale="92500"/>
          </a:bodyPr>
          <a:lstStyle/>
          <a:p>
            <a:pPr marL="0" indent="0">
              <a:buNone/>
            </a:pPr>
            <a:r>
              <a:rPr lang="en-GB" dirty="0"/>
              <a:t>✅$</a:t>
            </a:r>
            <a:r>
              <a:rPr lang="en-GB" dirty="0" err="1"/>
              <a:t>page.params</a:t>
            </a:r>
            <a:r>
              <a:rPr lang="en-GB" err="1"/>
              <a:t>.</a:t>
            </a:r>
            <a:r>
              <a:rPr lang="en-GB"/>
              <a:t>id → Gets the product ID from the URL</a:t>
            </a:r>
            <a:endParaRPr lang="en-GB" dirty="0"/>
          </a:p>
          <a:p>
            <a:pPr marL="0" indent="0">
              <a:buNone/>
            </a:pPr>
            <a:r>
              <a:rPr lang="en-GB"/>
              <a:t>✅ fetchProduct</a:t>
            </a:r>
            <a:r>
              <a:rPr lang="en-GB" dirty="0"/>
              <a:t>(</a:t>
            </a:r>
            <a:r>
              <a:rPr lang="en-GB"/>
              <a:t>id) → Fetches the product from Supabase</a:t>
            </a:r>
            <a:endParaRPr lang="en-GB" dirty="0"/>
          </a:p>
          <a:p>
            <a:pPr marL="0" indent="0">
              <a:buNone/>
            </a:pPr>
            <a:r>
              <a:rPr lang="en-GB"/>
              <a:t>✅ onMount() → Runs the function when the component first loads</a:t>
            </a:r>
            <a:endParaRPr lang="en-GB" dirty="0"/>
          </a:p>
          <a:p>
            <a:pPr marL="0" indent="0">
              <a:buNone/>
            </a:pPr>
            <a:r>
              <a:rPr lang="en-GB"/>
              <a:t>✅ Error handling → Displays an error message if the product doesn’t exist</a:t>
            </a:r>
            <a:endParaRPr lang="en-GB" dirty="0"/>
          </a:p>
          <a:p>
            <a:pPr marL="0" indent="0">
              <a:buNone/>
            </a:pPr>
            <a:endParaRPr lang="en-GB" dirty="0"/>
          </a:p>
        </p:txBody>
      </p:sp>
      <p:sp>
        <p:nvSpPr>
          <p:cNvPr id="7" name="Text Placeholder 6">
            <a:extLst>
              <a:ext uri="{FF2B5EF4-FFF2-40B4-BE49-F238E27FC236}">
                <a16:creationId xmlns:a16="http://schemas.microsoft.com/office/drawing/2014/main" id="{A4057A98-905C-E0D5-0912-F0E97E75B875}"/>
              </a:ext>
            </a:extLst>
          </p:cNvPr>
          <p:cNvSpPr>
            <a:spLocks noGrp="1"/>
          </p:cNvSpPr>
          <p:nvPr>
            <p:ph type="body" sz="quarter" idx="3"/>
          </p:nvPr>
        </p:nvSpPr>
        <p:spPr/>
        <p:txBody>
          <a:bodyPr/>
          <a:lstStyle/>
          <a:p>
            <a:r>
              <a:rPr lang="en-GB" dirty="0"/>
              <a:t>+</a:t>
            </a:r>
            <a:r>
              <a:rPr lang="en-GB" dirty="0" err="1"/>
              <a:t>page.server.ts</a:t>
            </a:r>
            <a:endParaRPr lang="en-GB" dirty="0"/>
          </a:p>
        </p:txBody>
      </p:sp>
      <p:sp>
        <p:nvSpPr>
          <p:cNvPr id="8" name="Content Placeholder 7">
            <a:extLst>
              <a:ext uri="{FF2B5EF4-FFF2-40B4-BE49-F238E27FC236}">
                <a16:creationId xmlns:a16="http://schemas.microsoft.com/office/drawing/2014/main" id="{7876C5CA-26BF-0CCB-5CC1-C0482B5A1C41}"/>
              </a:ext>
            </a:extLst>
          </p:cNvPr>
          <p:cNvSpPr>
            <a:spLocks noGrp="1"/>
          </p:cNvSpPr>
          <p:nvPr>
            <p:ph sz="quarter" idx="4"/>
          </p:nvPr>
        </p:nvSpPr>
        <p:spPr/>
        <p:txBody>
          <a:bodyPr>
            <a:normAutofit fontScale="92500"/>
          </a:bodyPr>
          <a:lstStyle/>
          <a:p>
            <a:pPr marL="0" indent="0">
              <a:buNone/>
            </a:pPr>
            <a:r>
              <a:rPr lang="en-GB"/>
              <a:t>✅ More secure – Data is fetched on the server, avoiding exposing database logic on the client</a:t>
            </a:r>
            <a:endParaRPr lang="en-GB" dirty="0"/>
          </a:p>
          <a:p>
            <a:pPr marL="0" indent="0">
              <a:buNone/>
            </a:pPr>
            <a:r>
              <a:rPr lang="en-GB"/>
              <a:t>✅ Faster – Pages can be preloaded on the server instead of waiting for client-side fetch</a:t>
            </a:r>
            <a:endParaRPr lang="en-GB" dirty="0"/>
          </a:p>
          <a:p>
            <a:pPr marL="0" indent="0">
              <a:buNone/>
            </a:pPr>
            <a:r>
              <a:rPr lang="en-GB"/>
              <a:t>✅ Less flickering – No need for a loading state since the page is fully loaded before displaying</a:t>
            </a:r>
            <a:endParaRPr lang="en-GB" dirty="0"/>
          </a:p>
          <a:p>
            <a:pPr marL="0" indent="0">
              <a:buNone/>
            </a:pPr>
            <a:endParaRPr lang="en-GB" dirty="0"/>
          </a:p>
        </p:txBody>
      </p:sp>
    </p:spTree>
    <p:extLst>
      <p:ext uri="{BB962C8B-B14F-4D97-AF65-F5344CB8AC3E}">
        <p14:creationId xmlns:p14="http://schemas.microsoft.com/office/powerpoint/2010/main" val="1417972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46E751-7ACC-1195-3104-674893A04AAB}"/>
              </a:ext>
            </a:extLst>
          </p:cNvPr>
          <p:cNvSpPr>
            <a:spLocks noGrp="1"/>
          </p:cNvSpPr>
          <p:nvPr>
            <p:ph type="title"/>
          </p:nvPr>
        </p:nvSpPr>
        <p:spPr/>
        <p:txBody>
          <a:bodyPr/>
          <a:lstStyle/>
          <a:p>
            <a:r>
              <a:rPr lang="en-GB"/>
              <a:t>Displaying Data from +</a:t>
            </a:r>
            <a:r>
              <a:rPr lang="en-GB" dirty="0" err="1"/>
              <a:t>page.server.ts</a:t>
            </a:r>
            <a:endParaRPr lang="en-GB" dirty="0"/>
          </a:p>
        </p:txBody>
      </p:sp>
      <p:graphicFrame>
        <p:nvGraphicFramePr>
          <p:cNvPr id="10" name="Content Placeholder 7">
            <a:extLst>
              <a:ext uri="{FF2B5EF4-FFF2-40B4-BE49-F238E27FC236}">
                <a16:creationId xmlns:a16="http://schemas.microsoft.com/office/drawing/2014/main" id="{10708E99-5757-E38B-16F0-E713769FA8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675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3896-C772-8D99-BE18-2E191D2BB7B3}"/>
              </a:ext>
            </a:extLst>
          </p:cNvPr>
          <p:cNvSpPr>
            <a:spLocks noGrp="1"/>
          </p:cNvSpPr>
          <p:nvPr>
            <p:ph type="title"/>
          </p:nvPr>
        </p:nvSpPr>
        <p:spPr/>
        <p:txBody>
          <a:bodyPr/>
          <a:lstStyle/>
          <a:p>
            <a:r>
              <a:rPr lang="en-GB"/>
              <a:t>New : /[</a:t>
            </a:r>
            <a:r>
              <a:rPr lang="en-GB" dirty="0"/>
              <a:t>id]/</a:t>
            </a:r>
            <a:r>
              <a:rPr lang="en-GB" dirty="0" err="1"/>
              <a:t>page.svelte</a:t>
            </a:r>
            <a:endParaRPr lang="en-GB" dirty="0"/>
          </a:p>
        </p:txBody>
      </p:sp>
      <p:sp>
        <p:nvSpPr>
          <p:cNvPr id="3" name="Content Placeholder 2">
            <a:extLst>
              <a:ext uri="{FF2B5EF4-FFF2-40B4-BE49-F238E27FC236}">
                <a16:creationId xmlns:a16="http://schemas.microsoft.com/office/drawing/2014/main" id="{C8962433-C669-1BDC-15A7-A3B8ED213548}"/>
              </a:ext>
            </a:extLst>
          </p:cNvPr>
          <p:cNvSpPr>
            <a:spLocks noGrp="1"/>
          </p:cNvSpPr>
          <p:nvPr>
            <p:ph idx="1"/>
          </p:nvPr>
        </p:nvSpPr>
        <p:spPr/>
        <p:txBody>
          <a:bodyPr>
            <a:normAutofit fontScale="40000" lnSpcReduction="20000"/>
          </a:bodyPr>
          <a:lstStyle/>
          <a:p>
            <a:pPr marL="0" indent="0">
              <a:buNone/>
            </a:pPr>
            <a:r>
              <a:rPr lang="en-GB" dirty="0"/>
              <a:t>&lt;script&gt;</a:t>
            </a:r>
          </a:p>
          <a:p>
            <a:pPr marL="0" indent="0">
              <a:buNone/>
            </a:pPr>
            <a:r>
              <a:rPr lang="en-GB" dirty="0"/>
              <a:t> import { page } from '$app/stores’;</a:t>
            </a:r>
          </a:p>
          <a:p>
            <a:pPr marL="0" indent="0">
              <a:buNone/>
            </a:pPr>
            <a:endParaRPr lang="en-GB" dirty="0"/>
          </a:p>
          <a:p>
            <a:pPr marL="0" indent="0">
              <a:buNone/>
            </a:pPr>
            <a:endParaRPr lang="en-GB" dirty="0"/>
          </a:p>
          <a:p>
            <a:pPr marL="0" indent="0">
              <a:buNone/>
            </a:pPr>
            <a:r>
              <a:rPr lang="en-GB" dirty="0"/>
              <a:t> // Access product data from server</a:t>
            </a:r>
          </a:p>
          <a:p>
            <a:pPr marL="0" indent="0">
              <a:buNone/>
            </a:pPr>
            <a:r>
              <a:rPr lang="en-GB" dirty="0"/>
              <a:t> let product = $</a:t>
            </a:r>
            <a:r>
              <a:rPr lang="en-GB" dirty="0" err="1"/>
              <a:t>page.data.product</a:t>
            </a:r>
            <a:r>
              <a:rPr lang="en-GB" dirty="0"/>
              <a:t>;</a:t>
            </a:r>
          </a:p>
          <a:p>
            <a:pPr marL="0" indent="0">
              <a:buNone/>
            </a:pPr>
            <a:r>
              <a:rPr lang="en-GB" dirty="0"/>
              <a:t>&lt;/script&gt;</a:t>
            </a:r>
          </a:p>
          <a:p>
            <a:pPr marL="0" indent="0">
              <a:buNone/>
            </a:pPr>
            <a:endParaRPr lang="en-GB" dirty="0"/>
          </a:p>
          <a:p>
            <a:pPr marL="0" indent="0">
              <a:buNone/>
            </a:pPr>
            <a:r>
              <a:rPr lang="en-GB" dirty="0"/>
              <a:t>{#if product}</a:t>
            </a:r>
          </a:p>
          <a:p>
            <a:pPr marL="0" indent="0">
              <a:buNone/>
            </a:pPr>
            <a:r>
              <a:rPr lang="en-GB" dirty="0"/>
              <a:t> &lt;div class="product-detail"&gt;</a:t>
            </a:r>
          </a:p>
          <a:p>
            <a:pPr marL="0" indent="0">
              <a:buNone/>
            </a:pPr>
            <a:r>
              <a:rPr lang="en-GB" dirty="0"/>
              <a:t>&lt;h2&gt;{product.name}&lt;/h2&gt;</a:t>
            </a:r>
          </a:p>
          <a:p>
            <a:pPr marL="0" indent="0">
              <a:buNone/>
            </a:pPr>
            <a:r>
              <a:rPr lang="en-GB" dirty="0"/>
              <a:t>&lt;</a:t>
            </a:r>
            <a:r>
              <a:rPr lang="en-GB" dirty="0" err="1"/>
              <a:t>img</a:t>
            </a:r>
            <a:r>
              <a:rPr lang="en-GB" dirty="0"/>
              <a:t> </a:t>
            </a:r>
            <a:r>
              <a:rPr lang="en-GB" dirty="0" err="1"/>
              <a:t>src</a:t>
            </a:r>
            <a:r>
              <a:rPr lang="en-GB" dirty="0"/>
              <a:t>="{</a:t>
            </a:r>
            <a:r>
              <a:rPr lang="en-GB" dirty="0" err="1"/>
              <a:t>product.image_url</a:t>
            </a:r>
            <a:r>
              <a:rPr lang="en-GB" dirty="0"/>
              <a:t>}" alt="{product.name}" class="product-image" /&gt;</a:t>
            </a:r>
          </a:p>
          <a:p>
            <a:pPr marL="0" indent="0">
              <a:buNone/>
            </a:pPr>
            <a:r>
              <a:rPr lang="en-GB" dirty="0"/>
              <a:t>&lt;p&gt;{</a:t>
            </a:r>
            <a:r>
              <a:rPr lang="en-GB" dirty="0" err="1"/>
              <a:t>product.description</a:t>
            </a:r>
            <a:r>
              <a:rPr lang="en-GB" dirty="0"/>
              <a:t>}&lt;/p&gt;</a:t>
            </a:r>
          </a:p>
          <a:p>
            <a:pPr marL="0" indent="0">
              <a:buNone/>
            </a:pPr>
            <a:r>
              <a:rPr lang="en-GB" dirty="0"/>
              <a:t>&lt;p&gt;&lt;strong&gt;Price:&lt;/strong&gt; £{</a:t>
            </a:r>
            <a:r>
              <a:rPr lang="en-GB" dirty="0" err="1"/>
              <a:t>product.price</a:t>
            </a:r>
            <a:r>
              <a:rPr lang="en-GB" dirty="0"/>
              <a:t>}&lt;/p&gt;</a:t>
            </a:r>
          </a:p>
          <a:p>
            <a:pPr marL="0" indent="0">
              <a:buNone/>
            </a:pPr>
            <a:r>
              <a:rPr lang="en-GB" dirty="0"/>
              <a:t>&lt;button&gt;Add to Basket&lt;/button&gt;</a:t>
            </a:r>
          </a:p>
          <a:p>
            <a:pPr marL="0" indent="0">
              <a:buNone/>
            </a:pPr>
            <a:r>
              <a:rPr lang="en-GB" dirty="0"/>
              <a:t> &lt;/div&gt;</a:t>
            </a:r>
          </a:p>
          <a:p>
            <a:pPr marL="0" indent="0">
              <a:buNone/>
            </a:pPr>
            <a:r>
              <a:rPr lang="en-GB" dirty="0"/>
              <a:t>{/if}</a:t>
            </a:r>
          </a:p>
          <a:p>
            <a:pPr marL="0" indent="0">
              <a:buNone/>
            </a:pPr>
            <a:endParaRPr lang="en-GB" dirty="0"/>
          </a:p>
        </p:txBody>
      </p:sp>
    </p:spTree>
    <p:extLst>
      <p:ext uri="{BB962C8B-B14F-4D97-AF65-F5344CB8AC3E}">
        <p14:creationId xmlns:p14="http://schemas.microsoft.com/office/powerpoint/2010/main" val="296170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E769-09E9-5CBC-1EBC-EB2F40995696}"/>
              </a:ext>
            </a:extLst>
          </p:cNvPr>
          <p:cNvSpPr>
            <a:spLocks noGrp="1"/>
          </p:cNvSpPr>
          <p:nvPr>
            <p:ph type="title"/>
          </p:nvPr>
        </p:nvSpPr>
        <p:spPr/>
        <p:txBody>
          <a:bodyPr/>
          <a:lstStyle/>
          <a:p>
            <a:r>
              <a:rPr lang="en-GB"/>
              <a:t>Adding a Dynamic Layout (+</a:t>
            </a:r>
            <a:r>
              <a:rPr lang="en-GB" dirty="0" err="1"/>
              <a:t>layout.svelte</a:t>
            </a:r>
            <a:r>
              <a:rPr lang="en-GB" dirty="0"/>
              <a:t>)</a:t>
            </a:r>
          </a:p>
        </p:txBody>
      </p:sp>
      <p:graphicFrame>
        <p:nvGraphicFramePr>
          <p:cNvPr id="5" name="Content Placeholder 2">
            <a:extLst>
              <a:ext uri="{FF2B5EF4-FFF2-40B4-BE49-F238E27FC236}">
                <a16:creationId xmlns:a16="http://schemas.microsoft.com/office/drawing/2014/main" id="{0A65D21E-B4FC-9382-22C4-CF1F108AD70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25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3FE0-E09C-CDC6-F22B-FD9DA7C35DE6}"/>
              </a:ext>
            </a:extLst>
          </p:cNvPr>
          <p:cNvSpPr>
            <a:spLocks noGrp="1"/>
          </p:cNvSpPr>
          <p:nvPr>
            <p:ph type="title"/>
          </p:nvPr>
        </p:nvSpPr>
        <p:spPr/>
        <p:txBody>
          <a:bodyPr/>
          <a:lstStyle/>
          <a:p>
            <a:r>
              <a:rPr lang="en-GB"/>
              <a:t>Generating Links to Dynamic Pages</a:t>
            </a:r>
            <a:endParaRPr lang="en-GB" dirty="0"/>
          </a:p>
        </p:txBody>
      </p:sp>
      <p:graphicFrame>
        <p:nvGraphicFramePr>
          <p:cNvPr id="29" name="Content Placeholder 2">
            <a:extLst>
              <a:ext uri="{FF2B5EF4-FFF2-40B4-BE49-F238E27FC236}">
                <a16:creationId xmlns:a16="http://schemas.microsoft.com/office/drawing/2014/main" id="{DACFCF45-7A49-68AA-ED24-D288939BE96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966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D29E-E403-BC3E-A5BE-CFEFD18F1F16}"/>
              </a:ext>
            </a:extLst>
          </p:cNvPr>
          <p:cNvSpPr>
            <a:spLocks noGrp="1"/>
          </p:cNvSpPr>
          <p:nvPr>
            <p:ph type="title"/>
          </p:nvPr>
        </p:nvSpPr>
        <p:spPr/>
        <p:txBody>
          <a:bodyPr/>
          <a:lstStyle/>
          <a:p>
            <a:r>
              <a:rPr lang="en-GB"/>
              <a:t>Child pages and layout sharing</a:t>
            </a:r>
            <a:endParaRPr lang="en-GB" dirty="0"/>
          </a:p>
        </p:txBody>
      </p:sp>
      <p:sp>
        <p:nvSpPr>
          <p:cNvPr id="3" name="Content Placeholder 2">
            <a:extLst>
              <a:ext uri="{FF2B5EF4-FFF2-40B4-BE49-F238E27FC236}">
                <a16:creationId xmlns:a16="http://schemas.microsoft.com/office/drawing/2014/main" id="{31D5174E-AB51-F7A0-78A6-1D1436D546E0}"/>
              </a:ext>
            </a:extLst>
          </p:cNvPr>
          <p:cNvSpPr>
            <a:spLocks noGrp="1"/>
          </p:cNvSpPr>
          <p:nvPr>
            <p:ph idx="1"/>
          </p:nvPr>
        </p:nvSpPr>
        <p:spPr/>
        <p:txBody>
          <a:bodyPr>
            <a:normAutofit fontScale="77500" lnSpcReduction="20000"/>
          </a:bodyPr>
          <a:lstStyle/>
          <a:p>
            <a:pPr marL="0" indent="0">
              <a:buNone/>
            </a:pPr>
            <a:r>
              <a:rPr lang="en-GB" dirty="0" err="1">
                <a:latin typeface="Consolas" panose="020B0609020204030204" pitchFamily="49" charset="0"/>
                <a:ea typeface="Calibri" panose="020F0502020204030204" pitchFamily="34" charset="0"/>
                <a:cs typeface="Calibri" panose="020F0502020204030204" pitchFamily="34" charset="0"/>
              </a:rPr>
              <a:t>src</a:t>
            </a:r>
            <a:r>
              <a:rPr lang="en-GB" dirty="0">
                <a:latin typeface="Consolas" panose="020B0609020204030204" pitchFamily="49" charset="0"/>
                <a:ea typeface="Calibri" panose="020F0502020204030204" pitchFamily="34" charset="0"/>
                <a:cs typeface="Calibri" panose="020F0502020204030204" pitchFamily="34" charset="0"/>
              </a:rPr>
              <a: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routes/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layout.svelte</a:t>
            </a:r>
            <a:r>
              <a:rPr lang="en-GB" dirty="0">
                <a:latin typeface="Consolas" panose="020B0609020204030204" pitchFamily="49" charset="0"/>
                <a:ea typeface="Calibri" panose="020F0502020204030204" pitchFamily="34" charset="0"/>
                <a:cs typeface="Calibri" panose="020F0502020204030204" pitchFamily="34" charset="0"/>
              </a:rPr>
              <a:t>&lt;-- Global Layout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index.svelte</a:t>
            </a:r>
            <a:r>
              <a:rPr lang="en-GB" dirty="0">
                <a:latin typeface="Consolas" panose="020B0609020204030204" pitchFamily="49" charset="0"/>
                <a:ea typeface="Calibri" panose="020F0502020204030204" pitchFamily="34" charset="0"/>
                <a:cs typeface="Calibri" panose="020F0502020204030204" pitchFamily="34" charset="0"/>
              </a:rPr>
              <a:t>&lt;-- Home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about/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&lt;-- Uses the global layout</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products/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layout.svelte</a:t>
            </a:r>
            <a:r>
              <a:rPr lang="en-GB" dirty="0">
                <a:latin typeface="Consolas" panose="020B0609020204030204" pitchFamily="49" charset="0"/>
                <a:ea typeface="Calibri" panose="020F0502020204030204" pitchFamily="34" charset="0"/>
                <a:cs typeface="Calibri" panose="020F0502020204030204" pitchFamily="34" charset="0"/>
              </a:rPr>
              <a:t>&lt;-- Layout specific to products</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 &lt;-- Product listing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[id]/</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 ││├── +</a:t>
            </a:r>
            <a:r>
              <a:rPr lang="en-GB" dirty="0" err="1">
                <a:latin typeface="Consolas" panose="020B0609020204030204" pitchFamily="49" charset="0"/>
                <a:ea typeface="Calibri" panose="020F0502020204030204" pitchFamily="34" charset="0"/>
                <a:cs typeface="Calibri" panose="020F0502020204030204" pitchFamily="34" charset="0"/>
              </a:rPr>
              <a:t>page.svelte</a:t>
            </a:r>
            <a:r>
              <a:rPr lang="en-GB" dirty="0">
                <a:latin typeface="Consolas" panose="020B0609020204030204" pitchFamily="49" charset="0"/>
                <a:ea typeface="Calibri" panose="020F0502020204030204" pitchFamily="34" charset="0"/>
                <a:cs typeface="Calibri" panose="020F0502020204030204" pitchFamily="34" charset="0"/>
              </a:rPr>
              <a:t>&lt;-- Dynamic product page</a:t>
            </a:r>
          </a:p>
          <a:p>
            <a:pPr marL="0" indent="0">
              <a:buNone/>
            </a:pPr>
            <a:r>
              <a:rPr lang="en-GB" dirty="0">
                <a:latin typeface="Consolas" panose="020B0609020204030204" pitchFamily="49" charset="0"/>
                <a:ea typeface="Calibri" panose="020F0502020204030204" pitchFamily="34" charset="0"/>
                <a:cs typeface="Calibri" panose="020F0502020204030204" pitchFamily="34" charset="0"/>
              </a:rPr>
              <a:t>			Example folder structure. </a:t>
            </a:r>
          </a:p>
          <a:p>
            <a:endParaRPr lang="en-GB" dirty="0"/>
          </a:p>
        </p:txBody>
      </p:sp>
    </p:spTree>
    <p:extLst>
      <p:ext uri="{BB962C8B-B14F-4D97-AF65-F5344CB8AC3E}">
        <p14:creationId xmlns:p14="http://schemas.microsoft.com/office/powerpoint/2010/main" val="3287807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6BCCF-D924-A406-1B63-CEAE3AB8F989}"/>
              </a:ext>
            </a:extLst>
          </p:cNvPr>
          <p:cNvSpPr>
            <a:spLocks noGrp="1"/>
          </p:cNvSpPr>
          <p:nvPr>
            <p:ph type="title"/>
          </p:nvPr>
        </p:nvSpPr>
        <p:spPr>
          <a:xfrm>
            <a:off x="804672" y="802955"/>
            <a:ext cx="4977976" cy="1454051"/>
          </a:xfrm>
        </p:spPr>
        <p:txBody>
          <a:bodyPr>
            <a:normAutofit/>
          </a:bodyPr>
          <a:lstStyle/>
          <a:p>
            <a:r>
              <a:rPr lang="en-GB" sz="3600">
                <a:solidFill>
                  <a:schemeClr val="tx2"/>
                </a:solidFill>
              </a:rPr>
              <a:t>Understanding Layouts</a:t>
            </a:r>
            <a:endParaRPr lang="en-GB" sz="3600" dirty="0">
              <a:solidFill>
                <a:schemeClr val="tx2"/>
              </a:solidFill>
            </a:endParaRPr>
          </a:p>
        </p:txBody>
      </p:sp>
      <p:sp>
        <p:nvSpPr>
          <p:cNvPr id="3" name="Content Placeholder 2">
            <a:extLst>
              <a:ext uri="{FF2B5EF4-FFF2-40B4-BE49-F238E27FC236}">
                <a16:creationId xmlns:a16="http://schemas.microsoft.com/office/drawing/2014/main" id="{A1D7533B-F397-82C3-9779-3903ABA4045D}"/>
              </a:ext>
            </a:extLst>
          </p:cNvPr>
          <p:cNvSpPr>
            <a:spLocks noGrp="1"/>
          </p:cNvSpPr>
          <p:nvPr>
            <p:ph idx="1"/>
          </p:nvPr>
        </p:nvSpPr>
        <p:spPr>
          <a:xfrm>
            <a:off x="804672" y="2421682"/>
            <a:ext cx="4977578" cy="3639289"/>
          </a:xfrm>
        </p:spPr>
        <p:txBody>
          <a:bodyPr anchor="ctr">
            <a:normAutofit/>
          </a:bodyPr>
          <a:lstStyle/>
          <a:p>
            <a:r>
              <a:rPr lang="en-GB" sz="1500">
                <a:solidFill>
                  <a:schemeClr val="tx2"/>
                </a:solidFill>
              </a:rPr>
              <a:t>In SvelteKit, you can share layouts, styles, and logic across multiple pages using layouts (+</a:t>
            </a:r>
            <a:r>
              <a:rPr lang="en-GB" sz="1500" dirty="0" err="1">
                <a:solidFill>
                  <a:schemeClr val="tx2"/>
                </a:solidFill>
              </a:rPr>
              <a:t>layout.</a:t>
            </a:r>
            <a:r>
              <a:rPr lang="en-GB" sz="1500" err="1">
                <a:solidFill>
                  <a:schemeClr val="tx2"/>
                </a:solidFill>
              </a:rPr>
              <a:t>svelte</a:t>
            </a:r>
            <a:r>
              <a:rPr lang="en-GB" sz="1500">
                <a:solidFill>
                  <a:schemeClr val="tx2"/>
                </a:solidFill>
              </a:rPr>
              <a:t>), global styles, and components. </a:t>
            </a:r>
            <a:endParaRPr lang="en-GB" sz="1500" dirty="0">
              <a:solidFill>
                <a:schemeClr val="tx2"/>
              </a:solidFill>
            </a:endParaRPr>
          </a:p>
          <a:p>
            <a:r>
              <a:rPr lang="en-GB" sz="1500">
                <a:solidFill>
                  <a:schemeClr val="tx2"/>
                </a:solidFill>
              </a:rPr>
              <a:t>A layout is a wrapper around multiple pages. It allows you to share UI elements (</a:t>
            </a:r>
            <a:r>
              <a:rPr lang="en-GB" sz="1500" dirty="0">
                <a:solidFill>
                  <a:schemeClr val="tx2"/>
                </a:solidFill>
              </a:rPr>
              <a:t>e.</a:t>
            </a:r>
            <a:r>
              <a:rPr lang="en-GB" sz="1500">
                <a:solidFill>
                  <a:schemeClr val="tx2"/>
                </a:solidFill>
              </a:rPr>
              <a:t>g., navbars, footers, styles) across different pages</a:t>
            </a:r>
            <a:r>
              <a:rPr lang="en-GB" sz="1500" dirty="0">
                <a:solidFill>
                  <a:schemeClr val="tx2"/>
                </a:solidFill>
              </a:rPr>
              <a:t>.</a:t>
            </a:r>
          </a:p>
          <a:p>
            <a:r>
              <a:rPr lang="en-GB" sz="1500">
                <a:solidFill>
                  <a:schemeClr val="tx2"/>
                </a:solidFill>
              </a:rPr>
              <a:t>How Layouts Work</a:t>
            </a:r>
            <a:endParaRPr lang="en-GB" sz="1500" dirty="0">
              <a:solidFill>
                <a:schemeClr val="tx2"/>
              </a:solidFill>
            </a:endParaRPr>
          </a:p>
          <a:p>
            <a:pPr lvl="1"/>
            <a:r>
              <a:rPr lang="en-GB" sz="1500">
                <a:solidFill>
                  <a:schemeClr val="tx2"/>
                </a:solidFill>
              </a:rPr>
              <a:t>A layout file (+</a:t>
            </a:r>
            <a:r>
              <a:rPr lang="en-GB" sz="1500" dirty="0" err="1">
                <a:solidFill>
                  <a:schemeClr val="tx2"/>
                </a:solidFill>
              </a:rPr>
              <a:t>layout.</a:t>
            </a:r>
            <a:r>
              <a:rPr lang="en-GB" sz="1500" err="1">
                <a:solidFill>
                  <a:schemeClr val="tx2"/>
                </a:solidFill>
              </a:rPr>
              <a:t>svelte</a:t>
            </a:r>
            <a:r>
              <a:rPr lang="en-GB" sz="1500">
                <a:solidFill>
                  <a:schemeClr val="tx2"/>
                </a:solidFill>
              </a:rPr>
              <a:t>) applies to all its child pages</a:t>
            </a:r>
            <a:r>
              <a:rPr lang="en-GB" sz="1500" dirty="0">
                <a:solidFill>
                  <a:schemeClr val="tx2"/>
                </a:solidFill>
              </a:rPr>
              <a:t>.</a:t>
            </a:r>
          </a:p>
          <a:p>
            <a:pPr lvl="1"/>
            <a:r>
              <a:rPr lang="en-GB" sz="1500">
                <a:solidFill>
                  <a:schemeClr val="tx2"/>
                </a:solidFill>
              </a:rPr>
              <a:t>Layouts automatically wrap any +</a:t>
            </a:r>
            <a:r>
              <a:rPr lang="en-GB" sz="1500" dirty="0" err="1">
                <a:solidFill>
                  <a:schemeClr val="tx2"/>
                </a:solidFill>
              </a:rPr>
              <a:t>page</a:t>
            </a:r>
            <a:r>
              <a:rPr lang="en-GB" sz="1500" err="1">
                <a:solidFill>
                  <a:schemeClr val="tx2"/>
                </a:solidFill>
              </a:rPr>
              <a:t>.</a:t>
            </a:r>
            <a:r>
              <a:rPr lang="en-GB" sz="1500">
                <a:solidFill>
                  <a:schemeClr val="tx2"/>
                </a:solidFill>
              </a:rPr>
              <a:t>svelte files inside them</a:t>
            </a:r>
            <a:r>
              <a:rPr lang="en-GB" sz="1500" dirty="0">
                <a:solidFill>
                  <a:schemeClr val="tx2"/>
                </a:solidFill>
              </a:rPr>
              <a:t>.</a:t>
            </a:r>
          </a:p>
          <a:p>
            <a:pPr lvl="1"/>
            <a:r>
              <a:rPr lang="en-GB" sz="1500">
                <a:solidFill>
                  <a:schemeClr val="tx2"/>
                </a:solidFill>
              </a:rPr>
              <a:t>Nested +</a:t>
            </a:r>
            <a:r>
              <a:rPr lang="en-GB" sz="1500" dirty="0" err="1">
                <a:solidFill>
                  <a:schemeClr val="tx2"/>
                </a:solidFill>
              </a:rPr>
              <a:t>layout</a:t>
            </a:r>
            <a:r>
              <a:rPr lang="en-GB" sz="1500" err="1">
                <a:solidFill>
                  <a:schemeClr val="tx2"/>
                </a:solidFill>
              </a:rPr>
              <a:t>.</a:t>
            </a:r>
            <a:r>
              <a:rPr lang="en-GB" sz="1500">
                <a:solidFill>
                  <a:schemeClr val="tx2"/>
                </a:solidFill>
              </a:rPr>
              <a:t>svelte files override parent layouts</a:t>
            </a:r>
            <a:r>
              <a:rPr lang="en-GB" sz="1500" dirty="0">
                <a:solidFill>
                  <a:schemeClr val="tx2"/>
                </a:solidFill>
              </a:rPr>
              <a:t>.</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ecision chart">
            <a:extLst>
              <a:ext uri="{FF2B5EF4-FFF2-40B4-BE49-F238E27FC236}">
                <a16:creationId xmlns:a16="http://schemas.microsoft.com/office/drawing/2014/main" id="{2732509B-96AE-2D34-0E0A-72676C6EA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40560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770F8B-006E-71E6-D601-52F4C70B2779}"/>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Option 1: Site wide Layout</a:t>
            </a:r>
            <a:endParaRPr lang="en-GB" sz="4000" dirty="0">
              <a:solidFill>
                <a:srgbClr val="FFFFFF"/>
              </a:solidFill>
            </a:endParaRPr>
          </a:p>
        </p:txBody>
      </p:sp>
      <p:graphicFrame>
        <p:nvGraphicFramePr>
          <p:cNvPr id="21" name="Content Placeholder 2">
            <a:extLst>
              <a:ext uri="{FF2B5EF4-FFF2-40B4-BE49-F238E27FC236}">
                <a16:creationId xmlns:a16="http://schemas.microsoft.com/office/drawing/2014/main" id="{DCBE8CAC-D44F-4389-B58D-15F18D4C6DE3}"/>
              </a:ext>
            </a:extLst>
          </p:cNvPr>
          <p:cNvGraphicFramePr>
            <a:graphicFrameLocks noGrp="1"/>
          </p:cNvGraphicFramePr>
          <p:nvPr>
            <p:ph idx="1"/>
            <p:extLst>
              <p:ext uri="{D42A27DB-BD31-4B8C-83A1-F6EECF244321}">
                <p14:modId xmlns:p14="http://schemas.microsoft.com/office/powerpoint/2010/main" val="23527552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83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31E57-FC7A-B43D-83B9-64DDFE6B9CE5}"/>
              </a:ext>
            </a:extLst>
          </p:cNvPr>
          <p:cNvSpPr>
            <a:spLocks noGrp="1"/>
          </p:cNvSpPr>
          <p:nvPr>
            <p:ph type="title"/>
          </p:nvPr>
        </p:nvSpPr>
        <p:spPr>
          <a:xfrm>
            <a:off x="686834" y="1153572"/>
            <a:ext cx="3200400" cy="4461163"/>
          </a:xfrm>
        </p:spPr>
        <p:txBody>
          <a:bodyPr>
            <a:normAutofit/>
          </a:bodyPr>
          <a:lstStyle/>
          <a:p>
            <a:r>
              <a:rPr lang="en-GB">
                <a:solidFill>
                  <a:srgbClr val="FFFFFF"/>
                </a:solidFill>
              </a:rPr>
              <a:t>Creating a Supabase Project</a:t>
            </a:r>
            <a:endParaRPr lang="en-GB"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BD0E46F-BB73-076D-D530-5EFB563B3A79}"/>
              </a:ext>
            </a:extLst>
          </p:cNvPr>
          <p:cNvSpPr>
            <a:spLocks noGrp="1"/>
          </p:cNvSpPr>
          <p:nvPr>
            <p:ph idx="1"/>
          </p:nvPr>
        </p:nvSpPr>
        <p:spPr>
          <a:xfrm>
            <a:off x="4447308" y="591344"/>
            <a:ext cx="6906491" cy="5585619"/>
          </a:xfrm>
        </p:spPr>
        <p:txBody>
          <a:bodyPr anchor="ctr">
            <a:normAutofit/>
          </a:bodyPr>
          <a:lstStyle/>
          <a:p>
            <a:pPr marL="0" indent="0">
              <a:buNone/>
            </a:pPr>
            <a:r>
              <a:rPr lang="en-GB"/>
              <a:t>1. Create a Supabase Project</a:t>
            </a:r>
            <a:endParaRPr lang="en-GB" dirty="0"/>
          </a:p>
          <a:p>
            <a:pPr marL="0" indent="0">
              <a:buNone/>
            </a:pPr>
            <a:r>
              <a:rPr lang="en-GB"/>
              <a:t>	Go to the Supabase website and sign up or log in</a:t>
            </a:r>
            <a:r>
              <a:rPr lang="en-GB" dirty="0"/>
              <a:t>.</a:t>
            </a:r>
          </a:p>
          <a:p>
            <a:pPr marL="0" indent="0">
              <a:buNone/>
            </a:pPr>
            <a:r>
              <a:rPr lang="en-GB"/>
              <a:t>	Create a new project</a:t>
            </a:r>
            <a:r>
              <a:rPr lang="en-GB" dirty="0"/>
              <a:t>:</a:t>
            </a:r>
          </a:p>
          <a:p>
            <a:pPr marL="0" indent="0">
              <a:buNone/>
            </a:pPr>
            <a:r>
              <a:rPr lang="en-GB"/>
              <a:t>	On your Supabase dashboard, click New Project</a:t>
            </a:r>
            <a:r>
              <a:rPr lang="en-GB" dirty="0"/>
              <a:t>.</a:t>
            </a:r>
          </a:p>
          <a:p>
            <a:pPr marL="0" indent="0">
              <a:buNone/>
            </a:pPr>
            <a:r>
              <a:rPr lang="en-GB"/>
              <a:t>	Choose a project name, and select the region closest to you</a:t>
            </a:r>
            <a:r>
              <a:rPr lang="en-GB" dirty="0"/>
              <a:t>.</a:t>
            </a:r>
          </a:p>
          <a:p>
            <a:pPr marL="0" indent="0">
              <a:buNone/>
            </a:pPr>
            <a:r>
              <a:rPr lang="en-GB"/>
              <a:t>	Set a password for your database (this is important for later, but you won’t be using it in your app</a:t>
            </a:r>
            <a:r>
              <a:rPr lang="en-GB" dirty="0"/>
              <a:t>).</a:t>
            </a:r>
          </a:p>
          <a:p>
            <a:pPr marL="0" indent="0">
              <a:buNone/>
            </a:pPr>
            <a:r>
              <a:rPr lang="en-GB"/>
              <a:t>	Click Create new project</a:t>
            </a:r>
            <a:r>
              <a:rPr lang="en-GB" dirty="0"/>
              <a:t>.</a:t>
            </a:r>
          </a:p>
        </p:txBody>
      </p:sp>
    </p:spTree>
    <p:extLst>
      <p:ext uri="{BB962C8B-B14F-4D97-AF65-F5344CB8AC3E}">
        <p14:creationId xmlns:p14="http://schemas.microsoft.com/office/powerpoint/2010/main" val="1157755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B5F8-6BB0-7BC0-C015-D0623E89360B}"/>
              </a:ext>
            </a:extLst>
          </p:cNvPr>
          <p:cNvSpPr>
            <a:spLocks noGrp="1"/>
          </p:cNvSpPr>
          <p:nvPr>
            <p:ph type="title"/>
          </p:nvPr>
        </p:nvSpPr>
        <p:spPr/>
        <p:txBody>
          <a:bodyPr/>
          <a:lstStyle/>
          <a:p>
            <a:r>
              <a:rPr lang="en-GB"/>
              <a:t>Option 1 : Code</a:t>
            </a:r>
            <a:endParaRPr lang="en-GB" dirty="0"/>
          </a:p>
        </p:txBody>
      </p:sp>
      <p:sp>
        <p:nvSpPr>
          <p:cNvPr id="3" name="Content Placeholder 2">
            <a:extLst>
              <a:ext uri="{FF2B5EF4-FFF2-40B4-BE49-F238E27FC236}">
                <a16:creationId xmlns:a16="http://schemas.microsoft.com/office/drawing/2014/main" id="{0410263E-6FC1-4DA8-A424-8783DD03132A}"/>
              </a:ext>
            </a:extLst>
          </p:cNvPr>
          <p:cNvSpPr>
            <a:spLocks noGrp="1"/>
          </p:cNvSpPr>
          <p:nvPr>
            <p:ph idx="1"/>
          </p:nvPr>
        </p:nvSpPr>
        <p:spPr/>
        <p:txBody>
          <a:bodyPr>
            <a:normAutofit fontScale="25000" lnSpcReduction="20000"/>
          </a:bodyPr>
          <a:lstStyle/>
          <a:p>
            <a:pPr marL="0" indent="0">
              <a:buNone/>
            </a:pPr>
            <a:r>
              <a:rPr lang="en-GB" sz="3600" dirty="0"/>
              <a:t>&lt;script&gt;</a:t>
            </a:r>
          </a:p>
          <a:p>
            <a:pPr marL="0" indent="0">
              <a:buNone/>
            </a:pPr>
            <a:r>
              <a:rPr lang="en-GB" sz="3600" dirty="0"/>
              <a:t> let { children } = $props();</a:t>
            </a:r>
          </a:p>
          <a:p>
            <a:pPr marL="0" indent="0">
              <a:buNone/>
            </a:pPr>
            <a:r>
              <a:rPr lang="en-GB" sz="3600" dirty="0"/>
              <a:t>&lt;/script&gt;</a:t>
            </a:r>
          </a:p>
          <a:p>
            <a:pPr marL="0" indent="0">
              <a:buNone/>
            </a:pPr>
            <a:r>
              <a:rPr lang="en-GB" sz="3600" dirty="0"/>
              <a:t>&lt;style&gt;</a:t>
            </a:r>
          </a:p>
          <a:p>
            <a:pPr marL="0" indent="0">
              <a:buNone/>
            </a:pPr>
            <a:r>
              <a:rPr lang="en-GB" sz="3600" dirty="0"/>
              <a:t> body {font-family: Arial, </a:t>
            </a:r>
            <a:r>
              <a:rPr lang="en-GB" sz="3600" dirty="0" err="1"/>
              <a:t>sans-serif;margin</a:t>
            </a:r>
            <a:r>
              <a:rPr lang="en-GB" sz="3600" dirty="0"/>
              <a:t>: 0;padding: 0;background-color: #f8f8f8; }</a:t>
            </a:r>
          </a:p>
          <a:p>
            <a:pPr marL="0" indent="0">
              <a:buNone/>
            </a:pPr>
            <a:r>
              <a:rPr lang="en-GB" sz="3600" dirty="0"/>
              <a:t> .container {max-width: 1200px;margin: </a:t>
            </a:r>
            <a:r>
              <a:rPr lang="en-GB" sz="3600" dirty="0" err="1"/>
              <a:t>auto;padding</a:t>
            </a:r>
            <a:r>
              <a:rPr lang="en-GB" sz="3600" dirty="0"/>
              <a:t>: 20px; }</a:t>
            </a:r>
          </a:p>
          <a:p>
            <a:pPr marL="0" indent="0">
              <a:buNone/>
            </a:pPr>
            <a:r>
              <a:rPr lang="en-GB" sz="3600" dirty="0"/>
              <a:t> nav {background-</a:t>
            </a:r>
            <a:r>
              <a:rPr lang="en-GB" sz="3600" dirty="0" err="1"/>
              <a:t>color</a:t>
            </a:r>
            <a:r>
              <a:rPr lang="en-GB" sz="3600" dirty="0"/>
              <a:t>: #0077B6;color: </a:t>
            </a:r>
            <a:r>
              <a:rPr lang="en-GB" sz="3600" dirty="0" err="1"/>
              <a:t>white;padding</a:t>
            </a:r>
            <a:r>
              <a:rPr lang="en-GB" sz="3600" dirty="0"/>
              <a:t>: 10px;text-align: </a:t>
            </a:r>
            <a:r>
              <a:rPr lang="en-GB" sz="3600" dirty="0" err="1"/>
              <a:t>center</a:t>
            </a:r>
            <a:r>
              <a:rPr lang="en-GB" sz="3600" dirty="0"/>
              <a:t>; }</a:t>
            </a:r>
          </a:p>
          <a:p>
            <a:pPr marL="0" indent="0">
              <a:buNone/>
            </a:pPr>
            <a:r>
              <a:rPr lang="en-GB" sz="3600" dirty="0"/>
              <a:t> footer {background-</a:t>
            </a:r>
            <a:r>
              <a:rPr lang="en-GB" sz="3600" dirty="0" err="1"/>
              <a:t>color</a:t>
            </a:r>
            <a:r>
              <a:rPr lang="en-GB" sz="3600" dirty="0"/>
              <a:t>: #03045E;color: </a:t>
            </a:r>
            <a:r>
              <a:rPr lang="en-GB" sz="3600" dirty="0" err="1"/>
              <a:t>white;text-align</a:t>
            </a:r>
            <a:r>
              <a:rPr lang="en-GB" sz="3600" dirty="0"/>
              <a:t>: </a:t>
            </a:r>
            <a:r>
              <a:rPr lang="en-GB" sz="3600" dirty="0" err="1"/>
              <a:t>center;padding</a:t>
            </a:r>
            <a:r>
              <a:rPr lang="en-GB" sz="3600" dirty="0"/>
              <a:t>: 10px;margin-top: 20px; }</a:t>
            </a:r>
          </a:p>
          <a:p>
            <a:pPr marL="0" indent="0">
              <a:buNone/>
            </a:pPr>
            <a:r>
              <a:rPr lang="en-GB" sz="3600" dirty="0"/>
              <a:t>&lt;/style&gt;</a:t>
            </a:r>
          </a:p>
          <a:p>
            <a:pPr marL="0" indent="0">
              <a:buNone/>
            </a:pPr>
            <a:r>
              <a:rPr lang="en-GB" sz="3600" dirty="0"/>
              <a:t>&lt;!-- Global Navigation --&gt;</a:t>
            </a:r>
          </a:p>
          <a:p>
            <a:pPr marL="0" indent="0">
              <a:buNone/>
            </a:pPr>
            <a:r>
              <a:rPr lang="en-GB" sz="3600" dirty="0"/>
              <a:t>&lt;nav&gt;</a:t>
            </a:r>
          </a:p>
          <a:p>
            <a:pPr marL="0" indent="0">
              <a:buNone/>
            </a:pPr>
            <a:r>
              <a:rPr lang="en-GB" sz="3600" dirty="0"/>
              <a:t> &lt;a </a:t>
            </a:r>
            <a:r>
              <a:rPr lang="en-GB" sz="3600" dirty="0" err="1"/>
              <a:t>href</a:t>
            </a:r>
            <a:r>
              <a:rPr lang="en-GB" sz="3600" dirty="0"/>
              <a:t>="/"&gt;Home&lt;/a&gt; | &lt;a </a:t>
            </a:r>
            <a:r>
              <a:rPr lang="en-GB" sz="3600" dirty="0" err="1"/>
              <a:t>href</a:t>
            </a:r>
            <a:r>
              <a:rPr lang="en-GB" sz="3600" dirty="0"/>
              <a:t>="/about"&gt;About&lt;/a&gt; | &lt;a </a:t>
            </a:r>
            <a:r>
              <a:rPr lang="en-GB" sz="3600" dirty="0" err="1"/>
              <a:t>href</a:t>
            </a:r>
            <a:r>
              <a:rPr lang="en-GB" sz="3600" dirty="0"/>
              <a:t>="/products"&gt;Products&lt;/a&gt;</a:t>
            </a:r>
          </a:p>
          <a:p>
            <a:pPr marL="0" indent="0">
              <a:buNone/>
            </a:pPr>
            <a:r>
              <a:rPr lang="en-GB" sz="3600" dirty="0"/>
              <a:t>&lt;/nav&gt;</a:t>
            </a:r>
          </a:p>
          <a:p>
            <a:pPr marL="0" indent="0">
              <a:buNone/>
            </a:pPr>
            <a:r>
              <a:rPr lang="en-GB" sz="3600" dirty="0"/>
              <a:t>&lt;!-- Main Page Content --&gt;</a:t>
            </a:r>
          </a:p>
          <a:p>
            <a:pPr marL="0" indent="0">
              <a:buNone/>
            </a:pPr>
            <a:r>
              <a:rPr lang="en-GB" sz="3600" dirty="0"/>
              <a:t>&lt;div class="container"&gt;</a:t>
            </a:r>
          </a:p>
          <a:p>
            <a:pPr marL="0" indent="0">
              <a:buNone/>
            </a:pPr>
            <a:r>
              <a:rPr lang="en-GB" sz="3600" dirty="0"/>
              <a:t> &lt;slot /&gt;</a:t>
            </a:r>
          </a:p>
          <a:p>
            <a:pPr marL="0" indent="0">
              <a:buNone/>
            </a:pPr>
            <a:r>
              <a:rPr lang="en-GB" sz="3600" dirty="0"/>
              <a:t>&lt;/div&gt;</a:t>
            </a:r>
          </a:p>
          <a:p>
            <a:pPr marL="0" indent="0">
              <a:buNone/>
            </a:pPr>
            <a:r>
              <a:rPr lang="en-GB" sz="3600" dirty="0"/>
              <a:t>&lt;!-- Global Footer --&gt;</a:t>
            </a:r>
          </a:p>
          <a:p>
            <a:pPr marL="0" indent="0">
              <a:buNone/>
            </a:pPr>
            <a:r>
              <a:rPr lang="en-GB" sz="3600" dirty="0"/>
              <a:t>&lt;footer&gt;</a:t>
            </a:r>
          </a:p>
          <a:p>
            <a:pPr marL="0" indent="0">
              <a:buNone/>
            </a:pPr>
            <a:r>
              <a:rPr lang="en-GB" sz="3600" dirty="0"/>
              <a:t> &amp;copy; {new Date().</a:t>
            </a:r>
            <a:r>
              <a:rPr lang="en-GB" sz="3600" dirty="0" err="1"/>
              <a:t>getFullYear</a:t>
            </a:r>
            <a:r>
              <a:rPr lang="en-GB" sz="3600" dirty="0"/>
              <a:t>()} My Website</a:t>
            </a:r>
          </a:p>
          <a:p>
            <a:pPr marL="0" indent="0">
              <a:buNone/>
            </a:pPr>
            <a:r>
              <a:rPr lang="en-GB" sz="3600" dirty="0"/>
              <a:t>&lt;/footer&gt;</a:t>
            </a:r>
          </a:p>
          <a:p>
            <a:pPr marL="0" indent="0">
              <a:buNone/>
            </a:pPr>
            <a:endParaRPr lang="en-GB" dirty="0"/>
          </a:p>
        </p:txBody>
      </p:sp>
    </p:spTree>
    <p:extLst>
      <p:ext uri="{BB962C8B-B14F-4D97-AF65-F5344CB8AC3E}">
        <p14:creationId xmlns:p14="http://schemas.microsoft.com/office/powerpoint/2010/main" val="132162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B7DB-EA4B-6862-5BDF-589F5552812E}"/>
              </a:ext>
            </a:extLst>
          </p:cNvPr>
          <p:cNvSpPr>
            <a:spLocks noGrp="1"/>
          </p:cNvSpPr>
          <p:nvPr>
            <p:ph type="title"/>
          </p:nvPr>
        </p:nvSpPr>
        <p:spPr/>
        <p:txBody>
          <a:bodyPr/>
          <a:lstStyle/>
          <a:p>
            <a:r>
              <a:rPr lang="en-GB"/>
              <a:t>Option 2: Nested Layouts </a:t>
            </a:r>
            <a:endParaRPr lang="en-GB" dirty="0"/>
          </a:p>
        </p:txBody>
      </p:sp>
      <p:graphicFrame>
        <p:nvGraphicFramePr>
          <p:cNvPr id="5" name="Content Placeholder 2">
            <a:extLst>
              <a:ext uri="{FF2B5EF4-FFF2-40B4-BE49-F238E27FC236}">
                <a16:creationId xmlns:a16="http://schemas.microsoft.com/office/drawing/2014/main" id="{04D07537-DB89-F77D-2D0F-24957FA5EF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433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D551-BDF0-1E1A-95B8-C3C56E061DBA}"/>
              </a:ext>
            </a:extLst>
          </p:cNvPr>
          <p:cNvSpPr>
            <a:spLocks noGrp="1"/>
          </p:cNvSpPr>
          <p:nvPr>
            <p:ph type="title"/>
          </p:nvPr>
        </p:nvSpPr>
        <p:spPr/>
        <p:txBody>
          <a:bodyPr/>
          <a:lstStyle/>
          <a:p>
            <a:r>
              <a:rPr lang="en-GB"/>
              <a:t>What Happens Here</a:t>
            </a:r>
            <a:r>
              <a:rPr lang="en-GB" dirty="0"/>
              <a:t>?/</a:t>
            </a:r>
          </a:p>
        </p:txBody>
      </p:sp>
      <p:graphicFrame>
        <p:nvGraphicFramePr>
          <p:cNvPr id="5" name="Content Placeholder 2">
            <a:extLst>
              <a:ext uri="{FF2B5EF4-FFF2-40B4-BE49-F238E27FC236}">
                <a16:creationId xmlns:a16="http://schemas.microsoft.com/office/drawing/2014/main" id="{7B2710D7-48AE-093F-6E0F-41C11562ACD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52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FFBA-61A7-50E7-629A-1B18F80B3C4C}"/>
              </a:ext>
            </a:extLst>
          </p:cNvPr>
          <p:cNvSpPr>
            <a:spLocks noGrp="1"/>
          </p:cNvSpPr>
          <p:nvPr>
            <p:ph type="title"/>
          </p:nvPr>
        </p:nvSpPr>
        <p:spPr/>
        <p:txBody>
          <a:bodyPr>
            <a:normAutofit/>
          </a:bodyPr>
          <a:lstStyle/>
          <a:p>
            <a:r>
              <a:rPr lang="en-GB" sz="3600" dirty="0"/>
              <a:t>Option 3:Using Global CSS (</a:t>
            </a:r>
            <a:r>
              <a:rPr lang="en-GB" sz="3600" dirty="0" err="1"/>
              <a:t>app.postcss</a:t>
            </a:r>
            <a:r>
              <a:rPr lang="en-GB" sz="3600" dirty="0"/>
              <a:t> or app.css)</a:t>
            </a:r>
          </a:p>
        </p:txBody>
      </p:sp>
      <p:sp>
        <p:nvSpPr>
          <p:cNvPr id="6" name="Text Placeholder 5">
            <a:extLst>
              <a:ext uri="{FF2B5EF4-FFF2-40B4-BE49-F238E27FC236}">
                <a16:creationId xmlns:a16="http://schemas.microsoft.com/office/drawing/2014/main" id="{4D76BDF0-F834-C283-22C1-EE3EDB9D9920}"/>
              </a:ext>
            </a:extLst>
          </p:cNvPr>
          <p:cNvSpPr>
            <a:spLocks noGrp="1"/>
          </p:cNvSpPr>
          <p:nvPr>
            <p:ph type="body" idx="1"/>
          </p:nvPr>
        </p:nvSpPr>
        <p:spPr/>
        <p:txBody>
          <a:bodyPr/>
          <a:lstStyle/>
          <a:p>
            <a:r>
              <a:rPr lang="en-GB" dirty="0" err="1"/>
              <a:t>src</a:t>
            </a:r>
            <a:r>
              <a:rPr lang="en-GB" dirty="0"/>
              <a:t>/app.css</a:t>
            </a:r>
          </a:p>
        </p:txBody>
      </p:sp>
      <p:sp>
        <p:nvSpPr>
          <p:cNvPr id="4" name="Content Placeholder 3">
            <a:extLst>
              <a:ext uri="{FF2B5EF4-FFF2-40B4-BE49-F238E27FC236}">
                <a16:creationId xmlns:a16="http://schemas.microsoft.com/office/drawing/2014/main" id="{92B244CF-97E1-4E79-AD63-E6431B49E5EE}"/>
              </a:ext>
            </a:extLst>
          </p:cNvPr>
          <p:cNvSpPr>
            <a:spLocks noGrp="1"/>
          </p:cNvSpPr>
          <p:nvPr>
            <p:ph sz="half" idx="2"/>
          </p:nvPr>
        </p:nvSpPr>
        <p:spPr/>
        <p:txBody>
          <a:bodyPr>
            <a:normAutofit fontScale="70000" lnSpcReduction="20000"/>
          </a:bodyPr>
          <a:lstStyle/>
          <a:p>
            <a:pPr marL="0" indent="0">
              <a:buNone/>
            </a:pPr>
            <a:r>
              <a:rPr lang="en-GB" dirty="0"/>
              <a:t>body {</a:t>
            </a:r>
          </a:p>
          <a:p>
            <a:pPr marL="0" indent="0">
              <a:buNone/>
            </a:pPr>
            <a:r>
              <a:rPr lang="en-GB" dirty="0"/>
              <a:t> font-family: 'Arial', sans-serif;</a:t>
            </a:r>
          </a:p>
          <a:p>
            <a:pPr marL="0" indent="0">
              <a:buNone/>
            </a:pPr>
            <a:r>
              <a:rPr lang="en-GB" dirty="0"/>
              <a:t> background-</a:t>
            </a:r>
            <a:r>
              <a:rPr lang="en-GB" dirty="0" err="1"/>
              <a:t>color</a:t>
            </a:r>
            <a:r>
              <a:rPr lang="en-GB" dirty="0"/>
              <a:t>: #f0f0f0;</a:t>
            </a:r>
          </a:p>
          <a:p>
            <a:pPr marL="0" indent="0">
              <a:buNone/>
            </a:pPr>
            <a:r>
              <a:rPr lang="en-GB" dirty="0"/>
              <a:t> margin: 0;</a:t>
            </a:r>
          </a:p>
          <a:p>
            <a:pPr marL="0" indent="0">
              <a:buNone/>
            </a:pPr>
            <a:r>
              <a:rPr lang="en-GB" dirty="0"/>
              <a:t> padding: 0;</a:t>
            </a:r>
          </a:p>
          <a:p>
            <a:pPr marL="0" indent="0">
              <a:buNone/>
            </a:pPr>
            <a:r>
              <a:rPr lang="en-GB" dirty="0"/>
              <a:t>}</a:t>
            </a:r>
          </a:p>
          <a:p>
            <a:pPr marL="0" indent="0">
              <a:buNone/>
            </a:pPr>
            <a:endParaRPr lang="en-GB" dirty="0"/>
          </a:p>
          <a:p>
            <a:pPr marL="0" indent="0">
              <a:buNone/>
            </a:pPr>
            <a:r>
              <a:rPr lang="en-GB" dirty="0"/>
              <a:t>a {</a:t>
            </a:r>
          </a:p>
          <a:p>
            <a:pPr marL="0" indent="0">
              <a:buNone/>
            </a:pPr>
            <a:r>
              <a:rPr lang="en-GB" dirty="0"/>
              <a:t> text-decoration: none;</a:t>
            </a:r>
          </a:p>
          <a:p>
            <a:pPr marL="0" indent="0">
              <a:buNone/>
            </a:pPr>
            <a:r>
              <a:rPr lang="en-GB" dirty="0"/>
              <a:t> </a:t>
            </a:r>
            <a:r>
              <a:rPr lang="en-GB" dirty="0" err="1"/>
              <a:t>color</a:t>
            </a:r>
            <a:r>
              <a:rPr lang="en-GB" dirty="0"/>
              <a:t>: #0077B6;</a:t>
            </a:r>
          </a:p>
          <a:p>
            <a:pPr marL="0" indent="0">
              <a:buNone/>
            </a:pPr>
            <a:r>
              <a:rPr lang="en-GB" dirty="0"/>
              <a:t>}</a:t>
            </a:r>
          </a:p>
          <a:p>
            <a:pPr marL="0" indent="0">
              <a:buNone/>
            </a:pPr>
            <a:endParaRPr lang="en-GB" dirty="0"/>
          </a:p>
          <a:p>
            <a:pPr marL="0" indent="0">
              <a:buNone/>
            </a:pPr>
            <a:r>
              <a:rPr lang="en-GB" dirty="0"/>
              <a:t>a:hover {</a:t>
            </a:r>
          </a:p>
          <a:p>
            <a:pPr marL="0" indent="0">
              <a:buNone/>
            </a:pPr>
            <a:r>
              <a:rPr lang="en-GB" dirty="0"/>
              <a:t> </a:t>
            </a:r>
            <a:r>
              <a:rPr lang="en-GB" dirty="0" err="1"/>
              <a:t>color</a:t>
            </a:r>
            <a:r>
              <a:rPr lang="en-GB" dirty="0"/>
              <a:t>: #00B4D8;</a:t>
            </a:r>
          </a:p>
          <a:p>
            <a:pPr marL="0" indent="0">
              <a:buNone/>
            </a:pPr>
            <a:r>
              <a:rPr lang="en-GB" dirty="0"/>
              <a:t>}</a:t>
            </a:r>
          </a:p>
          <a:p>
            <a:pPr marL="0" indent="0">
              <a:buNone/>
            </a:pPr>
            <a:endParaRPr lang="en-GB" dirty="0"/>
          </a:p>
        </p:txBody>
      </p:sp>
      <p:sp>
        <p:nvSpPr>
          <p:cNvPr id="7" name="Text Placeholder 6">
            <a:extLst>
              <a:ext uri="{FF2B5EF4-FFF2-40B4-BE49-F238E27FC236}">
                <a16:creationId xmlns:a16="http://schemas.microsoft.com/office/drawing/2014/main" id="{32674156-D939-D865-36C2-128ECC48AA33}"/>
              </a:ext>
            </a:extLst>
          </p:cNvPr>
          <p:cNvSpPr>
            <a:spLocks noGrp="1"/>
          </p:cNvSpPr>
          <p:nvPr>
            <p:ph type="body" sz="quarter" idx="3"/>
          </p:nvPr>
        </p:nvSpPr>
        <p:spPr/>
        <p:txBody>
          <a:bodyPr/>
          <a:lstStyle/>
          <a:p>
            <a:r>
              <a:rPr lang="en-GB" dirty="0" err="1"/>
              <a:t>src</a:t>
            </a:r>
            <a:r>
              <a:rPr lang="en-GB" dirty="0"/>
              <a:t>/routes/+</a:t>
            </a:r>
            <a:r>
              <a:rPr lang="en-GB" dirty="0" err="1"/>
              <a:t>layout.svelte</a:t>
            </a:r>
            <a:endParaRPr lang="en-GB" dirty="0"/>
          </a:p>
        </p:txBody>
      </p:sp>
      <p:sp>
        <p:nvSpPr>
          <p:cNvPr id="8" name="Content Placeholder 7">
            <a:extLst>
              <a:ext uri="{FF2B5EF4-FFF2-40B4-BE49-F238E27FC236}">
                <a16:creationId xmlns:a16="http://schemas.microsoft.com/office/drawing/2014/main" id="{E7302420-F360-7A43-1FE9-4EEEA6D12976}"/>
              </a:ext>
            </a:extLst>
          </p:cNvPr>
          <p:cNvSpPr>
            <a:spLocks noGrp="1"/>
          </p:cNvSpPr>
          <p:nvPr>
            <p:ph sz="quarter" idx="4"/>
          </p:nvPr>
        </p:nvSpPr>
        <p:spPr/>
        <p:txBody>
          <a:bodyPr>
            <a:normAutofit fontScale="70000" lnSpcReduction="20000"/>
          </a:bodyPr>
          <a:lstStyle/>
          <a:p>
            <a:pPr marL="0" indent="0">
              <a:buNone/>
            </a:pPr>
            <a:r>
              <a:rPr lang="pl-PL" dirty="0"/>
              <a:t>&lt;style&gt;</a:t>
            </a:r>
          </a:p>
          <a:p>
            <a:pPr marL="0" indent="0">
              <a:buNone/>
            </a:pPr>
            <a:r>
              <a:rPr lang="pl-PL" dirty="0"/>
              <a:t> @import '$app.css';</a:t>
            </a:r>
          </a:p>
          <a:p>
            <a:pPr marL="0" indent="0">
              <a:buNone/>
            </a:pPr>
            <a:r>
              <a:rPr lang="pl-PL" dirty="0"/>
              <a:t>&lt;/style&gt;</a:t>
            </a:r>
          </a:p>
          <a:p>
            <a:endParaRPr lang="en-GB" dirty="0"/>
          </a:p>
        </p:txBody>
      </p:sp>
    </p:spTree>
    <p:extLst>
      <p:ext uri="{BB962C8B-B14F-4D97-AF65-F5344CB8AC3E}">
        <p14:creationId xmlns:p14="http://schemas.microsoft.com/office/powerpoint/2010/main" val="853612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4DD623F2-847F-6C29-D90A-4F446CD987D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 Reusable Components for Consistency</a:t>
            </a:r>
            <a:endParaRPr lang="en-GB" sz="4000" dirty="0">
              <a:solidFill>
                <a:srgbClr val="FFFFFF"/>
              </a:solidFill>
            </a:endParaRPr>
          </a:p>
        </p:txBody>
      </p:sp>
      <p:graphicFrame>
        <p:nvGraphicFramePr>
          <p:cNvPr id="10" name="Content Placeholder 7">
            <a:extLst>
              <a:ext uri="{FF2B5EF4-FFF2-40B4-BE49-F238E27FC236}">
                <a16:creationId xmlns:a16="http://schemas.microsoft.com/office/drawing/2014/main" id="{5E38CC64-CAD9-A8F1-09E3-98FF7674C70E}"/>
              </a:ext>
            </a:extLst>
          </p:cNvPr>
          <p:cNvGraphicFramePr>
            <a:graphicFrameLocks noGrp="1"/>
          </p:cNvGraphicFramePr>
          <p:nvPr>
            <p:ph idx="1"/>
            <p:extLst>
              <p:ext uri="{D42A27DB-BD31-4B8C-83A1-F6EECF244321}">
                <p14:modId xmlns:p14="http://schemas.microsoft.com/office/powerpoint/2010/main" val="10161978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95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3594-9D06-2FCD-ADFE-A43727690E3C}"/>
              </a:ext>
            </a:extLst>
          </p:cNvPr>
          <p:cNvSpPr>
            <a:spLocks noGrp="1"/>
          </p:cNvSpPr>
          <p:nvPr>
            <p:ph type="title"/>
          </p:nvPr>
        </p:nvSpPr>
        <p:spPr/>
        <p:txBody>
          <a:bodyPr/>
          <a:lstStyle/>
          <a:p>
            <a:r>
              <a:rPr lang="en-GB"/>
              <a:t>Component example</a:t>
            </a:r>
            <a:endParaRPr lang="en-GB" dirty="0"/>
          </a:p>
        </p:txBody>
      </p:sp>
      <p:sp>
        <p:nvSpPr>
          <p:cNvPr id="4" name="Text Placeholder 3">
            <a:extLst>
              <a:ext uri="{FF2B5EF4-FFF2-40B4-BE49-F238E27FC236}">
                <a16:creationId xmlns:a16="http://schemas.microsoft.com/office/drawing/2014/main" id="{50B428C7-B3B7-B9B8-99B5-E2168042EDC2}"/>
              </a:ext>
            </a:extLst>
          </p:cNvPr>
          <p:cNvSpPr>
            <a:spLocks noGrp="1"/>
          </p:cNvSpPr>
          <p:nvPr>
            <p:ph type="body" idx="1"/>
          </p:nvPr>
        </p:nvSpPr>
        <p:spPr/>
        <p:txBody>
          <a:bodyPr/>
          <a:lstStyle/>
          <a:p>
            <a:r>
              <a:rPr lang="en-GB" dirty="0" err="1"/>
              <a:t>src</a:t>
            </a:r>
            <a:r>
              <a:rPr lang="en-GB" dirty="0"/>
              <a:t>/lib/components/</a:t>
            </a:r>
            <a:r>
              <a:rPr lang="en-GB" dirty="0" err="1"/>
              <a:t>Button.svelte</a:t>
            </a:r>
            <a:endParaRPr lang="en-GB" dirty="0"/>
          </a:p>
        </p:txBody>
      </p:sp>
      <p:sp>
        <p:nvSpPr>
          <p:cNvPr id="5" name="Content Placeholder 4">
            <a:extLst>
              <a:ext uri="{FF2B5EF4-FFF2-40B4-BE49-F238E27FC236}">
                <a16:creationId xmlns:a16="http://schemas.microsoft.com/office/drawing/2014/main" id="{E8B96415-6E82-AB24-B1CD-E51FD4086C44}"/>
              </a:ext>
            </a:extLst>
          </p:cNvPr>
          <p:cNvSpPr>
            <a:spLocks noGrp="1"/>
          </p:cNvSpPr>
          <p:nvPr>
            <p:ph sz="half" idx="2"/>
          </p:nvPr>
        </p:nvSpPr>
        <p:spPr/>
        <p:txBody>
          <a:bodyPr>
            <a:normAutofit fontScale="40000" lnSpcReduction="20000"/>
          </a:bodyPr>
          <a:lstStyle/>
          <a:p>
            <a:pPr marL="0" indent="0">
              <a:buNone/>
            </a:pPr>
            <a:r>
              <a:rPr lang="en-GB" dirty="0"/>
              <a:t>&lt;script&gt;</a:t>
            </a:r>
          </a:p>
          <a:p>
            <a:pPr marL="0" indent="0">
              <a:buNone/>
            </a:pPr>
            <a:r>
              <a:rPr lang="en-GB" dirty="0"/>
              <a:t> export let label = 'Click me';</a:t>
            </a:r>
          </a:p>
          <a:p>
            <a:pPr marL="0" indent="0">
              <a:buNone/>
            </a:pPr>
            <a:r>
              <a:rPr lang="en-GB" dirty="0"/>
              <a:t> export let </a:t>
            </a:r>
            <a:r>
              <a:rPr lang="en-GB" dirty="0" err="1"/>
              <a:t>onClick</a:t>
            </a:r>
            <a:r>
              <a:rPr lang="en-GB" dirty="0"/>
              <a:t> = () =&gt; {};</a:t>
            </a:r>
          </a:p>
          <a:p>
            <a:pPr marL="0" indent="0">
              <a:buNone/>
            </a:pPr>
            <a:r>
              <a:rPr lang="en-GB" dirty="0"/>
              <a:t>&lt;/script&gt;</a:t>
            </a:r>
          </a:p>
          <a:p>
            <a:pPr marL="0" indent="0">
              <a:buNone/>
            </a:pPr>
            <a:endParaRPr lang="en-GB" dirty="0"/>
          </a:p>
          <a:p>
            <a:pPr marL="0" indent="0">
              <a:buNone/>
            </a:pPr>
            <a:r>
              <a:rPr lang="en-GB" dirty="0"/>
              <a:t>&lt;button </a:t>
            </a:r>
            <a:r>
              <a:rPr lang="en-GB" dirty="0" err="1"/>
              <a:t>on:click</a:t>
            </a:r>
            <a:r>
              <a:rPr lang="en-GB" dirty="0"/>
              <a:t>={</a:t>
            </a:r>
            <a:r>
              <a:rPr lang="en-GB" dirty="0" err="1"/>
              <a:t>onClick</a:t>
            </a:r>
            <a:r>
              <a:rPr lang="en-GB" dirty="0"/>
              <a:t>} class="custom-button"&gt;</a:t>
            </a:r>
          </a:p>
          <a:p>
            <a:pPr marL="0" indent="0">
              <a:buNone/>
            </a:pPr>
            <a:r>
              <a:rPr lang="en-GB" dirty="0"/>
              <a:t> {label}</a:t>
            </a:r>
          </a:p>
          <a:p>
            <a:pPr marL="0" indent="0">
              <a:buNone/>
            </a:pPr>
            <a:r>
              <a:rPr lang="en-GB" dirty="0"/>
              <a:t>&lt;/button&gt;</a:t>
            </a:r>
          </a:p>
          <a:p>
            <a:pPr marL="0" indent="0">
              <a:buNone/>
            </a:pPr>
            <a:endParaRPr lang="en-GB" dirty="0"/>
          </a:p>
          <a:p>
            <a:pPr marL="0" indent="0">
              <a:buNone/>
            </a:pPr>
            <a:r>
              <a:rPr lang="en-GB" dirty="0"/>
              <a:t>&lt;style&gt;</a:t>
            </a:r>
          </a:p>
          <a:p>
            <a:pPr marL="0" indent="0">
              <a:buNone/>
            </a:pPr>
            <a:r>
              <a:rPr lang="en-GB" dirty="0"/>
              <a:t> .custom-button {</a:t>
            </a:r>
          </a:p>
          <a:p>
            <a:pPr marL="0" indent="0">
              <a:buNone/>
            </a:pPr>
            <a:r>
              <a:rPr lang="en-GB" dirty="0"/>
              <a:t>background-</a:t>
            </a:r>
            <a:r>
              <a:rPr lang="en-GB" dirty="0" err="1"/>
              <a:t>color</a:t>
            </a:r>
            <a:r>
              <a:rPr lang="en-GB" dirty="0"/>
              <a:t>: #0077B6;</a:t>
            </a:r>
          </a:p>
          <a:p>
            <a:pPr marL="0" indent="0">
              <a:buNone/>
            </a:pPr>
            <a:r>
              <a:rPr lang="en-GB" dirty="0" err="1"/>
              <a:t>color</a:t>
            </a:r>
            <a:r>
              <a:rPr lang="en-GB" dirty="0"/>
              <a:t>: white;</a:t>
            </a:r>
          </a:p>
          <a:p>
            <a:pPr marL="0" indent="0">
              <a:buNone/>
            </a:pPr>
            <a:r>
              <a:rPr lang="en-GB" dirty="0"/>
              <a:t>border: none;</a:t>
            </a:r>
          </a:p>
          <a:p>
            <a:pPr marL="0" indent="0">
              <a:buNone/>
            </a:pPr>
            <a:r>
              <a:rPr lang="en-GB" dirty="0"/>
              <a:t>padding: 10px 20px;</a:t>
            </a:r>
          </a:p>
          <a:p>
            <a:pPr marL="0" indent="0">
              <a:buNone/>
            </a:pPr>
            <a:r>
              <a:rPr lang="en-GB" dirty="0"/>
              <a:t>border-radius: 5px;</a:t>
            </a:r>
          </a:p>
          <a:p>
            <a:pPr marL="0" indent="0">
              <a:buNone/>
            </a:pPr>
            <a:r>
              <a:rPr lang="en-GB" dirty="0"/>
              <a:t>cursor: pointer;</a:t>
            </a:r>
          </a:p>
          <a:p>
            <a:pPr marL="0" indent="0">
              <a:buNone/>
            </a:pPr>
            <a:r>
              <a:rPr lang="en-GB" dirty="0"/>
              <a:t>transition: background-</a:t>
            </a:r>
            <a:r>
              <a:rPr lang="en-GB" dirty="0" err="1"/>
              <a:t>color</a:t>
            </a:r>
            <a:r>
              <a:rPr lang="en-GB" dirty="0"/>
              <a:t> 0.3s;</a:t>
            </a:r>
          </a:p>
          <a:p>
            <a:pPr marL="0" indent="0">
              <a:buNone/>
            </a:pPr>
            <a:r>
              <a:rPr lang="en-GB" dirty="0"/>
              <a:t> }</a:t>
            </a:r>
          </a:p>
          <a:p>
            <a:pPr marL="0" indent="0">
              <a:buNone/>
            </a:pPr>
            <a:endParaRPr lang="en-GB" dirty="0"/>
          </a:p>
          <a:p>
            <a:pPr marL="0" indent="0">
              <a:buNone/>
            </a:pPr>
            <a:r>
              <a:rPr lang="en-GB" dirty="0"/>
              <a:t> .</a:t>
            </a:r>
            <a:r>
              <a:rPr lang="en-GB" dirty="0" err="1"/>
              <a:t>custom-button:hover</a:t>
            </a:r>
            <a:r>
              <a:rPr lang="en-GB" dirty="0"/>
              <a:t> {</a:t>
            </a:r>
          </a:p>
          <a:p>
            <a:pPr marL="0" indent="0">
              <a:buNone/>
            </a:pPr>
            <a:r>
              <a:rPr lang="en-GB" dirty="0"/>
              <a:t>background-</a:t>
            </a:r>
            <a:r>
              <a:rPr lang="en-GB" dirty="0" err="1"/>
              <a:t>color</a:t>
            </a:r>
            <a:r>
              <a:rPr lang="en-GB" dirty="0"/>
              <a:t>: #00B4D8;</a:t>
            </a:r>
          </a:p>
          <a:p>
            <a:pPr marL="0" indent="0">
              <a:buNone/>
            </a:pPr>
            <a:r>
              <a:rPr lang="en-GB" dirty="0"/>
              <a:t> }</a:t>
            </a:r>
          </a:p>
          <a:p>
            <a:pPr marL="0" indent="0">
              <a:buNone/>
            </a:pPr>
            <a:r>
              <a:rPr lang="en-GB" dirty="0"/>
              <a:t>&lt;/style&gt;</a:t>
            </a:r>
          </a:p>
          <a:p>
            <a:endParaRPr lang="en-GB" dirty="0"/>
          </a:p>
        </p:txBody>
      </p:sp>
      <p:sp>
        <p:nvSpPr>
          <p:cNvPr id="6" name="Text Placeholder 5">
            <a:extLst>
              <a:ext uri="{FF2B5EF4-FFF2-40B4-BE49-F238E27FC236}">
                <a16:creationId xmlns:a16="http://schemas.microsoft.com/office/drawing/2014/main" id="{D50F7582-7E98-68B0-C4AC-139E09E731C5}"/>
              </a:ext>
            </a:extLst>
          </p:cNvPr>
          <p:cNvSpPr>
            <a:spLocks noGrp="1"/>
          </p:cNvSpPr>
          <p:nvPr>
            <p:ph type="body" sz="quarter" idx="3"/>
          </p:nvPr>
        </p:nvSpPr>
        <p:spPr/>
        <p:txBody>
          <a:bodyPr/>
          <a:lstStyle/>
          <a:p>
            <a:r>
              <a:rPr lang="en-GB"/>
              <a:t>Any page/layout or reuse situation</a:t>
            </a:r>
            <a:endParaRPr lang="en-GB" dirty="0"/>
          </a:p>
        </p:txBody>
      </p:sp>
      <p:sp>
        <p:nvSpPr>
          <p:cNvPr id="7" name="Content Placeholder 6">
            <a:extLst>
              <a:ext uri="{FF2B5EF4-FFF2-40B4-BE49-F238E27FC236}">
                <a16:creationId xmlns:a16="http://schemas.microsoft.com/office/drawing/2014/main" id="{5234F12F-57D1-5FB4-FBEB-A2C92F15EECB}"/>
              </a:ext>
            </a:extLst>
          </p:cNvPr>
          <p:cNvSpPr>
            <a:spLocks noGrp="1"/>
          </p:cNvSpPr>
          <p:nvPr>
            <p:ph sz="quarter" idx="4"/>
          </p:nvPr>
        </p:nvSpPr>
        <p:spPr/>
        <p:txBody>
          <a:bodyPr>
            <a:normAutofit fontScale="40000" lnSpcReduction="20000"/>
          </a:bodyPr>
          <a:lstStyle/>
          <a:p>
            <a:pPr marL="0" indent="0">
              <a:buNone/>
            </a:pPr>
            <a:r>
              <a:rPr lang="en-GB" dirty="0"/>
              <a:t>&lt;script&gt;</a:t>
            </a:r>
          </a:p>
          <a:p>
            <a:pPr marL="0" indent="0">
              <a:buNone/>
            </a:pPr>
            <a:r>
              <a:rPr lang="en-GB" dirty="0"/>
              <a:t> import Button from '$lib/components/</a:t>
            </a:r>
            <a:r>
              <a:rPr lang="en-GB" dirty="0" err="1"/>
              <a:t>Button.svelte</a:t>
            </a:r>
            <a:r>
              <a:rPr lang="en-GB" dirty="0"/>
              <a:t>';</a:t>
            </a:r>
          </a:p>
          <a:p>
            <a:pPr marL="0" indent="0">
              <a:buNone/>
            </a:pPr>
            <a:r>
              <a:rPr lang="en-GB" dirty="0"/>
              <a:t>&lt;/script&gt;</a:t>
            </a:r>
          </a:p>
          <a:p>
            <a:pPr marL="0" indent="0">
              <a:buNone/>
            </a:pPr>
            <a:endParaRPr lang="en-GB" dirty="0"/>
          </a:p>
          <a:p>
            <a:pPr marL="0" indent="0">
              <a:buNone/>
            </a:pPr>
            <a:r>
              <a:rPr lang="en-GB" dirty="0"/>
              <a:t>&lt;Button label="Buy Now" </a:t>
            </a:r>
            <a:r>
              <a:rPr lang="en-GB" dirty="0" err="1"/>
              <a:t>onClick</a:t>
            </a:r>
            <a:r>
              <a:rPr lang="en-GB" dirty="0"/>
              <a:t>={() =&gt; alert('Added to cart')} /&gt;</a:t>
            </a:r>
          </a:p>
          <a:p>
            <a:endParaRPr lang="en-GB" dirty="0"/>
          </a:p>
          <a:p>
            <a:endParaRPr lang="en-GB" dirty="0"/>
          </a:p>
        </p:txBody>
      </p:sp>
    </p:spTree>
    <p:extLst>
      <p:ext uri="{BB962C8B-B14F-4D97-AF65-F5344CB8AC3E}">
        <p14:creationId xmlns:p14="http://schemas.microsoft.com/office/powerpoint/2010/main" val="3050860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FB49E-EC1E-60CC-E840-B8C2222DFE23}"/>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defTabSz="914400">
              <a:lnSpc>
                <a:spcPct val="90000"/>
              </a:lnSpc>
            </a:pPr>
            <a:r>
              <a:rPr lang="en-US" sz="4000" kern="1200">
                <a:solidFill>
                  <a:srgbClr val="FFFFFF"/>
                </a:solidFill>
                <a:latin typeface="+mj-lt"/>
                <a:ea typeface="+mj-ea"/>
                <a:cs typeface="+mj-cs"/>
              </a:rPr>
              <a:t>Summary</a:t>
            </a:r>
          </a:p>
        </p:txBody>
      </p:sp>
      <p:graphicFrame>
        <p:nvGraphicFramePr>
          <p:cNvPr id="8" name="Content Placeholder 7">
            <a:extLst>
              <a:ext uri="{FF2B5EF4-FFF2-40B4-BE49-F238E27FC236}">
                <a16:creationId xmlns:a16="http://schemas.microsoft.com/office/drawing/2014/main" id="{C161EA84-C69E-760A-94D3-DB164DC43E34}"/>
              </a:ext>
            </a:extLst>
          </p:cNvPr>
          <p:cNvGraphicFramePr>
            <a:graphicFrameLocks noGrp="1"/>
          </p:cNvGraphicFramePr>
          <p:nvPr>
            <p:ph idx="1"/>
            <p:extLst>
              <p:ext uri="{D42A27DB-BD31-4B8C-83A1-F6EECF244321}">
                <p14:modId xmlns:p14="http://schemas.microsoft.com/office/powerpoint/2010/main" val="2068731217"/>
              </p:ext>
            </p:extLst>
          </p:nvPr>
        </p:nvGraphicFramePr>
        <p:xfrm>
          <a:off x="432225" y="2063468"/>
          <a:ext cx="11327550" cy="4257813"/>
        </p:xfrm>
        <a:graphic>
          <a:graphicData uri="http://schemas.openxmlformats.org/drawingml/2006/table">
            <a:tbl>
              <a:tblPr>
                <a:solidFill>
                  <a:schemeClr val="bg1"/>
                </a:solidFill>
              </a:tblPr>
              <a:tblGrid>
                <a:gridCol w="3449423">
                  <a:extLst>
                    <a:ext uri="{9D8B030D-6E8A-4147-A177-3AD203B41FA5}">
                      <a16:colId xmlns:a16="http://schemas.microsoft.com/office/drawing/2014/main" val="3697532757"/>
                    </a:ext>
                  </a:extLst>
                </a:gridCol>
                <a:gridCol w="3894908">
                  <a:extLst>
                    <a:ext uri="{9D8B030D-6E8A-4147-A177-3AD203B41FA5}">
                      <a16:colId xmlns:a16="http://schemas.microsoft.com/office/drawing/2014/main" val="892010397"/>
                    </a:ext>
                  </a:extLst>
                </a:gridCol>
                <a:gridCol w="3983219">
                  <a:extLst>
                    <a:ext uri="{9D8B030D-6E8A-4147-A177-3AD203B41FA5}">
                      <a16:colId xmlns:a16="http://schemas.microsoft.com/office/drawing/2014/main" val="1384287612"/>
                    </a:ext>
                  </a:extLst>
                </a:gridCol>
              </a:tblGrid>
              <a:tr h="535053">
                <a:tc>
                  <a:txBody>
                    <a:bodyPr/>
                    <a:lstStyle/>
                    <a:p>
                      <a:r>
                        <a:rPr lang="en-GB" sz="1700" cap="none" spc="0" dirty="0">
                          <a:solidFill>
                            <a:schemeClr val="tx1"/>
                          </a:solidFill>
                        </a:rPr>
                        <a:t>Approach</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Use Case</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Best Practices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541207508"/>
                  </a:ext>
                </a:extLst>
              </a:tr>
              <a:tr h="1062569">
                <a:tc>
                  <a:txBody>
                    <a:bodyPr/>
                    <a:lstStyle/>
                    <a:p>
                      <a:r>
                        <a:rPr lang="en-GB" sz="1700" cap="none" spc="0">
                          <a:solidFill>
                            <a:schemeClr val="tx1"/>
                          </a:solidFill>
                        </a:rPr>
                        <a:t>+layout.svelte</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Global layout</a:t>
                      </a:r>
                      <a:r>
                        <a:rPr lang="en-GB" sz="1700" cap="none" spc="0">
                          <a:solidFill>
                            <a:schemeClr val="tx1"/>
                          </a:solidFill>
                        </a:rPr>
                        <a:t> (</a:t>
                      </a:r>
                      <a:r>
                        <a:rPr lang="en-GB" sz="1700" cap="none" spc="0" err="1">
                          <a:solidFill>
                            <a:schemeClr val="tx1"/>
                          </a:solidFill>
                        </a:rPr>
                        <a:t>Navbar</a:t>
                      </a:r>
                      <a:r>
                        <a:rPr lang="en-GB" sz="1700" cap="none" spc="0">
                          <a:solidFill>
                            <a:schemeClr val="tx1"/>
                          </a:solidFill>
                        </a:rPr>
                        <a:t>, Footer</a:t>
                      </a:r>
                      <a:r>
                        <a:rPr lang="en-GB" sz="1700" cap="none" spc="0" dirty="0">
                          <a:solidFill>
                            <a:schemeClr val="tx1"/>
                          </a:solidFill>
                        </a:rPr>
                        <a:t>)</a:t>
                      </a: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Keep UI elements consistent ✅ Use &lt;slot /&gt; properly ✅ Add global styles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810433917"/>
                  </a:ext>
                </a:extLst>
              </a:tr>
              <a:tr h="1062569">
                <a:tc>
                  <a:txBody>
                    <a:bodyPr/>
                    <a:lstStyle/>
                    <a:p>
                      <a:r>
                        <a:rPr lang="en-GB" sz="1700" cap="none" spc="0">
                          <a:solidFill>
                            <a:schemeClr val="tx1"/>
                          </a:solidFill>
                        </a:rPr>
                        <a:t>Nested +</a:t>
                      </a:r>
                      <a:r>
                        <a:rPr lang="en-GB" sz="1700" cap="none" spc="0" dirty="0" err="1">
                          <a:solidFill>
                            <a:schemeClr val="tx1"/>
                          </a:solidFill>
                        </a:rPr>
                        <a:t>layout.svelte</a:t>
                      </a:r>
                      <a:endParaRPr lang="en-GB" sz="1700" cap="none" spc="0" dirty="0">
                        <a:solidFill>
                          <a:schemeClr val="tx1"/>
                        </a:solidFill>
                      </a:endParaRP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Section-specific layouts</a:t>
                      </a:r>
                      <a:r>
                        <a:rPr lang="en-GB" sz="1700" cap="none" spc="0">
                          <a:solidFill>
                            <a:schemeClr val="tx1"/>
                          </a:solidFill>
                        </a:rPr>
                        <a:t> (</a:t>
                      </a:r>
                      <a:r>
                        <a:rPr lang="en-GB" sz="1700" cap="none" spc="0" dirty="0">
                          <a:solidFill>
                            <a:schemeClr val="tx1"/>
                          </a:solidFill>
                        </a:rPr>
                        <a:t>e.</a:t>
                      </a:r>
                      <a:r>
                        <a:rPr lang="en-GB" sz="1700" cap="none" spc="0">
                          <a:solidFill>
                            <a:schemeClr val="tx1"/>
                          </a:solidFill>
                        </a:rPr>
                        <a:t>g., /</a:t>
                      </a:r>
                      <a:r>
                        <a:rPr lang="en-GB" sz="1700" cap="none" spc="0" dirty="0">
                          <a:solidFill>
                            <a:schemeClr val="tx1"/>
                          </a:solidFill>
                        </a:rPr>
                        <a:t>products/)</a:t>
                      </a: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Override parent layout only when necessary ✅ Ensure it inherits needed styles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62378034"/>
                  </a:ext>
                </a:extLst>
              </a:tr>
              <a:tr h="798811">
                <a:tc>
                  <a:txBody>
                    <a:bodyPr/>
                    <a:lstStyle/>
                    <a:p>
                      <a:r>
                        <a:rPr lang="en-GB" sz="1700" cap="none" spc="0" dirty="0" err="1">
                          <a:solidFill>
                            <a:schemeClr val="tx1"/>
                          </a:solidFill>
                        </a:rPr>
                        <a:t>app</a:t>
                      </a:r>
                      <a:r>
                        <a:rPr lang="en-GB" sz="1700" cap="none" spc="0" err="1">
                          <a:solidFill>
                            <a:schemeClr val="tx1"/>
                          </a:solidFill>
                        </a:rPr>
                        <a:t>.</a:t>
                      </a:r>
                      <a:r>
                        <a:rPr lang="en-GB" sz="1700" cap="none" spc="0">
                          <a:solidFill>
                            <a:schemeClr val="tx1"/>
                          </a:solidFill>
                        </a:rPr>
                        <a:t>css or app</a:t>
                      </a:r>
                      <a:r>
                        <a:rPr lang="en-GB" sz="1700" cap="none" spc="0" dirty="0" err="1">
                          <a:solidFill>
                            <a:schemeClr val="tx1"/>
                          </a:solidFill>
                        </a:rPr>
                        <a:t>.postcss</a:t>
                      </a:r>
                      <a:endParaRPr lang="en-GB" sz="1700" cap="none" spc="0" dirty="0">
                        <a:solidFill>
                          <a:schemeClr val="tx1"/>
                        </a:solidFill>
                      </a:endParaRP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b="1" cap="none" spc="0">
                          <a:solidFill>
                            <a:schemeClr val="tx1"/>
                          </a:solidFill>
                        </a:rPr>
                        <a:t>Global styles (</a:t>
                      </a:r>
                      <a:r>
                        <a:rPr lang="en-GB" sz="1700" b="1" cap="none" spc="0" err="1">
                          <a:solidFill>
                            <a:schemeClr val="tx1"/>
                          </a:solidFill>
                        </a:rPr>
                        <a:t>fonts</a:t>
                      </a:r>
                      <a:r>
                        <a:rPr lang="en-GB" sz="1700" b="1" cap="none" spc="0">
                          <a:solidFill>
                            <a:schemeClr val="tx1"/>
                          </a:solidFill>
                        </a:rPr>
                        <a:t>, resets, links</a:t>
                      </a:r>
                      <a:r>
                        <a:rPr lang="en-GB" sz="1700" b="1" cap="none" spc="0" dirty="0">
                          <a:solidFill>
                            <a:schemeClr val="tx1"/>
                          </a:solidFill>
                        </a:rPr>
                        <a:t>)</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GB" sz="1700" cap="none" spc="0">
                          <a:solidFill>
                            <a:schemeClr val="tx1"/>
                          </a:solidFill>
                        </a:rPr>
                        <a:t>✅ Define base styles like typography ✅ Avoid deep selectors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74067794"/>
                  </a:ext>
                </a:extLst>
              </a:tr>
              <a:tr h="798811">
                <a:tc>
                  <a:txBody>
                    <a:bodyPr/>
                    <a:lstStyle/>
                    <a:p>
                      <a:r>
                        <a:rPr lang="en-GB" sz="1700" cap="none" spc="0">
                          <a:solidFill>
                            <a:schemeClr val="tx1"/>
                          </a:solidFill>
                        </a:rPr>
                        <a:t>Components (/</a:t>
                      </a:r>
                      <a:r>
                        <a:rPr lang="en-GB" sz="1700" cap="none" spc="0" dirty="0">
                          <a:solidFill>
                            <a:schemeClr val="tx1"/>
                          </a:solidFill>
                        </a:rPr>
                        <a:t>lib/components/)</a:t>
                      </a:r>
                    </a:p>
                  </a:txBody>
                  <a:tcPr marL="146951" marR="113039" marT="113039" marB="11303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GB" sz="1700" b="1" cap="none" spc="0">
                          <a:solidFill>
                            <a:schemeClr val="tx1"/>
                          </a:solidFill>
                        </a:rPr>
                        <a:t>Reusable UI elements</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GB" sz="1700" cap="none" spc="0">
                          <a:solidFill>
                            <a:schemeClr val="tx1"/>
                          </a:solidFill>
                        </a:rPr>
                        <a:t>✅ Use for buttons, cards, modals ✅ Pass props for flexibility</a:t>
                      </a:r>
                      <a:endParaRPr lang="en-GB" sz="1700" cap="none" spc="0" dirty="0">
                        <a:solidFill>
                          <a:schemeClr val="tx1"/>
                        </a:solidFill>
                      </a:endParaRPr>
                    </a:p>
                  </a:txBody>
                  <a:tcPr marL="146951" marR="113039" marT="113039" marB="11303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1662873995"/>
                  </a:ext>
                </a:extLst>
              </a:tr>
            </a:tbl>
          </a:graphicData>
        </a:graphic>
      </p:graphicFrame>
    </p:spTree>
    <p:extLst>
      <p:ext uri="{BB962C8B-B14F-4D97-AF65-F5344CB8AC3E}">
        <p14:creationId xmlns:p14="http://schemas.microsoft.com/office/powerpoint/2010/main" val="3005738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45F183-11C2-997E-82FA-2AF5635F6575}"/>
              </a:ext>
            </a:extLst>
          </p:cNvPr>
          <p:cNvSpPr>
            <a:spLocks noGrp="1"/>
          </p:cNvSpPr>
          <p:nvPr>
            <p:ph type="title"/>
          </p:nvPr>
        </p:nvSpPr>
        <p:spPr>
          <a:xfrm>
            <a:off x="550863" y="365125"/>
            <a:ext cx="11090274" cy="1325563"/>
          </a:xfrm>
        </p:spPr>
        <p:txBody>
          <a:bodyPr>
            <a:normAutofit/>
          </a:bodyPr>
          <a:lstStyle/>
          <a:p>
            <a:r>
              <a:rPr lang="en-GB" sz="4000"/>
              <a:t>Supabase – User management example. </a:t>
            </a:r>
            <a:endParaRPr lang="en-GB" sz="4000" dirty="0"/>
          </a:p>
        </p:txBody>
      </p:sp>
      <p:graphicFrame>
        <p:nvGraphicFramePr>
          <p:cNvPr id="5" name="Content Placeholder 2">
            <a:extLst>
              <a:ext uri="{FF2B5EF4-FFF2-40B4-BE49-F238E27FC236}">
                <a16:creationId xmlns:a16="http://schemas.microsoft.com/office/drawing/2014/main" id="{15750AD8-57D5-395F-7A37-C4D69FFBC185}"/>
              </a:ext>
            </a:extLst>
          </p:cNvPr>
          <p:cNvGraphicFramePr>
            <a:graphicFrameLocks noGrp="1"/>
          </p:cNvGraphicFramePr>
          <p:nvPr>
            <p:ph idx="1"/>
            <p:extLst>
              <p:ext uri="{D42A27DB-BD31-4B8C-83A1-F6EECF244321}">
                <p14:modId xmlns:p14="http://schemas.microsoft.com/office/powerpoint/2010/main" val="1987488517"/>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55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25EFD5-738C-41B9-87FE-0C00E211B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F4CC9890-6B68-05C8-E88D-5DACA3BF142D}"/>
              </a:ext>
            </a:extLst>
          </p:cNvPr>
          <p:cNvPicPr>
            <a:picLocks noChangeAspect="1"/>
          </p:cNvPicPr>
          <p:nvPr/>
        </p:nvPicPr>
        <p:blipFill>
          <a:blip r:embed="rId2">
            <a:extLst>
              <a:ext uri="{28A0092B-C50C-407E-A947-70E740481C1C}">
                <a14:useLocalDpi xmlns:a14="http://schemas.microsoft.com/office/drawing/2010/main" val="0"/>
              </a:ext>
            </a:extLst>
          </a:blip>
          <a:srcRect l="-1850" r="2129"/>
          <a:stretch/>
        </p:blipFill>
        <p:spPr>
          <a:xfrm>
            <a:off x="-247738" y="1253330"/>
            <a:ext cx="5961888" cy="520233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B52667-0D2D-ECBC-C2F8-4AA468EEE8B3}"/>
              </a:ext>
            </a:extLst>
          </p:cNvPr>
          <p:cNvSpPr>
            <a:spLocks noGrp="1"/>
          </p:cNvSpPr>
          <p:nvPr>
            <p:ph type="title"/>
          </p:nvPr>
        </p:nvSpPr>
        <p:spPr>
          <a:xfrm>
            <a:off x="5827048" y="444272"/>
            <a:ext cx="5721484" cy="1325563"/>
          </a:xfrm>
        </p:spPr>
        <p:txBody>
          <a:bodyPr>
            <a:normAutofit/>
          </a:bodyPr>
          <a:lstStyle/>
          <a:p>
            <a:r>
              <a:rPr lang="en-GB" sz="2800"/>
              <a:t>Database setup:  \SQL Scripts\</a:t>
            </a:r>
            <a:r>
              <a:rPr lang="en-GB" sz="2800" err="1"/>
              <a:t>UserManagementExample.sql</a:t>
            </a:r>
            <a:endParaRPr lang="en-GB" sz="2800"/>
          </a:p>
        </p:txBody>
      </p:sp>
      <p:graphicFrame>
        <p:nvGraphicFramePr>
          <p:cNvPr id="7" name="Content Placeholder 4">
            <a:extLst>
              <a:ext uri="{FF2B5EF4-FFF2-40B4-BE49-F238E27FC236}">
                <a16:creationId xmlns:a16="http://schemas.microsoft.com/office/drawing/2014/main" id="{E192AECB-A8C1-1773-27CF-AAF15E0EBE7E}"/>
              </a:ext>
            </a:extLst>
          </p:cNvPr>
          <p:cNvGraphicFramePr>
            <a:graphicFrameLocks noGrp="1"/>
          </p:cNvGraphicFramePr>
          <p:nvPr>
            <p:ph idx="1"/>
            <p:extLst>
              <p:ext uri="{D42A27DB-BD31-4B8C-83A1-F6EECF244321}">
                <p14:modId xmlns:p14="http://schemas.microsoft.com/office/powerpoint/2010/main" val="3872656804"/>
              </p:ext>
            </p:extLst>
          </p:nvPr>
        </p:nvGraphicFramePr>
        <p:xfrm>
          <a:off x="5827048" y="1904772"/>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73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3A0AF-726A-D1B2-8E7D-47EEF45E93C2}"/>
              </a:ext>
            </a:extLst>
          </p:cNvPr>
          <p:cNvSpPr>
            <a:spLocks noGrp="1"/>
          </p:cNvSpPr>
          <p:nvPr>
            <p:ph type="title"/>
          </p:nvPr>
        </p:nvSpPr>
        <p:spPr>
          <a:xfrm>
            <a:off x="1171074" y="1396686"/>
            <a:ext cx="3240506" cy="4064628"/>
          </a:xfrm>
        </p:spPr>
        <p:txBody>
          <a:bodyPr>
            <a:normAutofit/>
          </a:bodyPr>
          <a:lstStyle/>
          <a:p>
            <a:r>
              <a:rPr lang="en-GB" b="0" i="0" dirty="0">
                <a:solidFill>
                  <a:srgbClr val="FFFFFF"/>
                </a:solidFill>
                <a:effectLst/>
                <a:latin typeface="Circular"/>
              </a:rPr>
              <a:t>Creating a </a:t>
            </a:r>
            <a:r>
              <a:rPr lang="en-GB" b="0" i="0" dirty="0" err="1">
                <a:solidFill>
                  <a:srgbClr val="FFFFFF"/>
                </a:solidFill>
                <a:effectLst/>
                <a:latin typeface="Circular"/>
              </a:rPr>
              <a:t>Supabase</a:t>
            </a:r>
            <a:r>
              <a:rPr lang="en-GB" b="0" i="0" dirty="0">
                <a:solidFill>
                  <a:srgbClr val="FFFFFF"/>
                </a:solidFill>
                <a:effectLst/>
                <a:latin typeface="Circular"/>
              </a:rPr>
              <a:t> client for SSR</a:t>
            </a:r>
            <a:endParaRPr lang="en-GB"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038E1D-1264-332F-AB25-D7791FE18451}"/>
              </a:ext>
            </a:extLst>
          </p:cNvPr>
          <p:cNvSpPr>
            <a:spLocks noGrp="1"/>
          </p:cNvSpPr>
          <p:nvPr>
            <p:ph idx="1"/>
          </p:nvPr>
        </p:nvSpPr>
        <p:spPr>
          <a:xfrm>
            <a:off x="5370153" y="1526033"/>
            <a:ext cx="5536397" cy="3935281"/>
          </a:xfrm>
        </p:spPr>
        <p:txBody>
          <a:bodyPr>
            <a:normAutofit/>
          </a:bodyPr>
          <a:lstStyle/>
          <a:p>
            <a:r>
              <a:rPr lang="en-GB" sz="2200" dirty="0"/>
              <a:t>The </a:t>
            </a:r>
            <a:r>
              <a:rPr lang="en-GB" sz="2200" dirty="0" err="1"/>
              <a:t>ssr</a:t>
            </a:r>
            <a:r>
              <a:rPr lang="en-GB" sz="2200" dirty="0"/>
              <a:t> package configures </a:t>
            </a:r>
            <a:r>
              <a:rPr lang="en-GB" sz="2200" dirty="0" err="1"/>
              <a:t>Supabase</a:t>
            </a:r>
            <a:r>
              <a:rPr lang="en-GB" sz="2200" dirty="0"/>
              <a:t> to use Cookies, which is required for server-side languages and frameworks.</a:t>
            </a:r>
          </a:p>
          <a:p>
            <a:r>
              <a:rPr lang="en-GB" sz="2200" b="1" i="1" dirty="0" err="1">
                <a:effectLst/>
                <a:latin typeface="Source Code Pro" panose="020B0509030403020204" pitchFamily="49" charset="0"/>
              </a:rPr>
              <a:t>npm</a:t>
            </a:r>
            <a:r>
              <a:rPr lang="en-GB" sz="2200" b="1" i="1" dirty="0">
                <a:effectLst/>
                <a:latin typeface="Source Code Pro" panose="020B0509030403020204" pitchFamily="49" charset="0"/>
              </a:rPr>
              <a:t> install @supabase/ssr @supabase/supabase-js</a:t>
            </a:r>
            <a:endParaRPr lang="en-GB" sz="2200" b="1" i="1" dirty="0"/>
          </a:p>
          <a:p>
            <a:r>
              <a:rPr lang="en-GB" sz="2200" dirty="0"/>
              <a:t>Creating a </a:t>
            </a:r>
            <a:r>
              <a:rPr lang="en-GB" sz="2200" dirty="0" err="1"/>
              <a:t>Supabase</a:t>
            </a:r>
            <a:r>
              <a:rPr lang="en-GB" sz="2200" dirty="0"/>
              <a:t> client with the </a:t>
            </a:r>
            <a:r>
              <a:rPr lang="en-GB" sz="2200" dirty="0" err="1"/>
              <a:t>ssr</a:t>
            </a:r>
            <a:r>
              <a:rPr lang="en-GB" sz="2200" dirty="0"/>
              <a:t> package automatically configures it to use Cookies. This means your user's session is available throughout the entire </a:t>
            </a:r>
            <a:r>
              <a:rPr lang="en-GB" sz="2200" dirty="0" err="1"/>
              <a:t>SvelteKit</a:t>
            </a:r>
            <a:r>
              <a:rPr lang="en-GB" sz="2200" dirty="0"/>
              <a:t> stack - page, layout, server, hooks.</a:t>
            </a:r>
          </a:p>
        </p:txBody>
      </p:sp>
    </p:spTree>
    <p:extLst>
      <p:ext uri="{BB962C8B-B14F-4D97-AF65-F5344CB8AC3E}">
        <p14:creationId xmlns:p14="http://schemas.microsoft.com/office/powerpoint/2010/main" val="215589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70BAE1-26E3-A443-7B71-15DE03BECB26}"/>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Get your Supabase credentials</a:t>
            </a:r>
            <a:r>
              <a:rPr lang="en-GB" sz="4000" dirty="0">
                <a:solidFill>
                  <a:srgbClr val="FFFFFF"/>
                </a:solidFill>
              </a:rPr>
              <a:t>:</a:t>
            </a:r>
          </a:p>
        </p:txBody>
      </p:sp>
      <p:graphicFrame>
        <p:nvGraphicFramePr>
          <p:cNvPr id="5" name="Content Placeholder 2">
            <a:extLst>
              <a:ext uri="{FF2B5EF4-FFF2-40B4-BE49-F238E27FC236}">
                <a16:creationId xmlns:a16="http://schemas.microsoft.com/office/drawing/2014/main" id="{B33FBF8B-39AA-B1F9-AB80-2D9977DFA1FB}"/>
              </a:ext>
            </a:extLst>
          </p:cNvPr>
          <p:cNvGraphicFramePr>
            <a:graphicFrameLocks noGrp="1"/>
          </p:cNvGraphicFramePr>
          <p:nvPr>
            <p:ph idx="1"/>
            <p:extLst>
              <p:ext uri="{D42A27DB-BD31-4B8C-83A1-F6EECF244321}">
                <p14:modId xmlns:p14="http://schemas.microsoft.com/office/powerpoint/2010/main" val="286586728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49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B9D4D-58E0-0EDB-A3DA-512FA416D84A}"/>
              </a:ext>
            </a:extLst>
          </p:cNvPr>
          <p:cNvSpPr>
            <a:spLocks noGrp="1"/>
          </p:cNvSpPr>
          <p:nvPr>
            <p:ph type="title"/>
          </p:nvPr>
        </p:nvSpPr>
        <p:spPr>
          <a:xfrm>
            <a:off x="841248" y="256032"/>
            <a:ext cx="10506456" cy="1014984"/>
          </a:xfrm>
        </p:spPr>
        <p:txBody>
          <a:bodyPr anchor="b">
            <a:normAutofit/>
          </a:bodyPr>
          <a:lstStyle/>
          <a:p>
            <a:r>
              <a:rPr lang="en-GB" dirty="0" err="1"/>
              <a:t>Auth.getSession</a:t>
            </a:r>
            <a:r>
              <a:rPr lang="en-GB" dirty="0"/>
              <a: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E205972-0BBA-0A96-FFA9-27DF3770639D}"/>
              </a:ext>
            </a:extLst>
          </p:cNvPr>
          <p:cNvGraphicFramePr>
            <a:graphicFrameLocks noGrp="1"/>
          </p:cNvGraphicFramePr>
          <p:nvPr>
            <p:ph idx="1"/>
            <p:extLst>
              <p:ext uri="{D42A27DB-BD31-4B8C-83A1-F6EECF244321}">
                <p14:modId xmlns:p14="http://schemas.microsoft.com/office/powerpoint/2010/main" val="95150635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46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E95E4-94C8-0A91-AE02-80E2524CADC8}"/>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Hooks.server.ts</a:t>
            </a:r>
          </a:p>
        </p:txBody>
      </p:sp>
      <p:graphicFrame>
        <p:nvGraphicFramePr>
          <p:cNvPr id="5" name="Content Placeholder 2">
            <a:extLst>
              <a:ext uri="{FF2B5EF4-FFF2-40B4-BE49-F238E27FC236}">
                <a16:creationId xmlns:a16="http://schemas.microsoft.com/office/drawing/2014/main" id="{D7E423B2-165D-CBE4-31E8-D589C3571E29}"/>
              </a:ext>
            </a:extLst>
          </p:cNvPr>
          <p:cNvGraphicFramePr>
            <a:graphicFrameLocks noGrp="1"/>
          </p:cNvGraphicFramePr>
          <p:nvPr>
            <p:ph idx="1"/>
            <p:extLst>
              <p:ext uri="{D42A27DB-BD31-4B8C-83A1-F6EECF244321}">
                <p14:modId xmlns:p14="http://schemas.microsoft.com/office/powerpoint/2010/main" val="10524791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008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95EA-8429-BF9A-464E-51D9CFD4458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9988252-C543-C767-3B7D-A7E370169BE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0957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CF5A00-43A2-99D1-6B82-17845AE94BC3}"/>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Install Supabase Client in SvelteKit</a:t>
            </a:r>
            <a:endParaRPr lang="en-US" sz="48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56BBC757-2AA5-4164-910B-4F425F9C149E}"/>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npm install @</a:t>
            </a:r>
            <a:r>
              <a:rPr lang="en-US" sz="2400" kern="1200" dirty="0" err="1">
                <a:solidFill>
                  <a:schemeClr val="tx1"/>
                </a:solidFill>
                <a:latin typeface="+mn-lt"/>
                <a:ea typeface="+mn-ea"/>
                <a:cs typeface="+mn-cs"/>
              </a:rPr>
              <a:t>supabase</a:t>
            </a: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supabase-js</a:t>
            </a: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130192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1562B1-4F11-5A9F-20D9-F5EA31BCFB87}"/>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Set Up Environment Variables</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BBFBFD45-ACD9-2869-13A5-EFB708F06BA6}"/>
              </a:ext>
            </a:extLst>
          </p:cNvPr>
          <p:cNvGraphicFramePr>
            <a:graphicFrameLocks noGrp="1"/>
          </p:cNvGraphicFramePr>
          <p:nvPr>
            <p:ph idx="1"/>
            <p:extLst>
              <p:ext uri="{D42A27DB-BD31-4B8C-83A1-F6EECF244321}">
                <p14:modId xmlns:p14="http://schemas.microsoft.com/office/powerpoint/2010/main" val="24728914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350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5D28-ECD8-AE73-9057-6349DF30D69A}"/>
              </a:ext>
            </a:extLst>
          </p:cNvPr>
          <p:cNvSpPr>
            <a:spLocks noGrp="1"/>
          </p:cNvSpPr>
          <p:nvPr>
            <p:ph type="title"/>
          </p:nvPr>
        </p:nvSpPr>
        <p:spPr/>
        <p:txBody>
          <a:bodyPr/>
          <a:lstStyle/>
          <a:p>
            <a:r>
              <a:rPr lang="en-GB" dirty="0" err="1"/>
              <a:t>src</a:t>
            </a:r>
            <a:r>
              <a:rPr lang="en-GB" dirty="0"/>
              <a:t>/lib/supabase.js</a:t>
            </a:r>
          </a:p>
        </p:txBody>
      </p:sp>
      <p:sp>
        <p:nvSpPr>
          <p:cNvPr id="3" name="Content Placeholder 2">
            <a:extLst>
              <a:ext uri="{FF2B5EF4-FFF2-40B4-BE49-F238E27FC236}">
                <a16:creationId xmlns:a16="http://schemas.microsoft.com/office/drawing/2014/main" id="{FF06903A-7F63-9876-B6FE-C94B83095F75}"/>
              </a:ext>
            </a:extLst>
          </p:cNvPr>
          <p:cNvSpPr>
            <a:spLocks noGrp="1"/>
          </p:cNvSpPr>
          <p:nvPr>
            <p:ph idx="1"/>
          </p:nvPr>
        </p:nvSpPr>
        <p:spPr/>
        <p:txBody>
          <a:bodyPr>
            <a:normAutofit fontScale="70000" lnSpcReduction="20000"/>
          </a:bodyPr>
          <a:lstStyle/>
          <a:p>
            <a:pPr marL="0" indent="0">
              <a:buNone/>
            </a:pPr>
            <a:r>
              <a:rPr lang="en-GB" dirty="0"/>
              <a:t>In, </a:t>
            </a:r>
            <a:r>
              <a:rPr lang="en-GB" dirty="0" err="1"/>
              <a:t>src</a:t>
            </a:r>
            <a:r>
              <a:rPr lang="en-GB" dirty="0"/>
              <a:t>/lib/</a:t>
            </a:r>
            <a:r>
              <a:rPr lang="en-GB" dirty="0" err="1"/>
              <a:t>supabase.jsadd</a:t>
            </a:r>
            <a:r>
              <a:rPr lang="en-GB" dirty="0"/>
              <a:t> the following code: (or </a:t>
            </a:r>
            <a:r>
              <a:rPr lang="en-GB" dirty="0" err="1"/>
              <a:t>src</a:t>
            </a:r>
            <a:r>
              <a:rPr lang="en-GB" dirty="0"/>
              <a:t>/</a:t>
            </a:r>
            <a:r>
              <a:rPr lang="en-GB" dirty="0" err="1"/>
              <a:t>supabase</a:t>
            </a:r>
            <a:r>
              <a:rPr lang="en-GB" dirty="0"/>
              <a:t>/supabase.js)</a:t>
            </a:r>
          </a:p>
          <a:p>
            <a:pPr marL="0" indent="0">
              <a:lnSpc>
                <a:spcPct val="100000"/>
              </a:lnSpc>
              <a:buNone/>
            </a:pPr>
            <a:r>
              <a:rPr lang="en-GB" sz="3300" dirty="0"/>
              <a:t> </a:t>
            </a:r>
            <a:r>
              <a:rPr lang="en-GB" sz="3300" dirty="0">
                <a:solidFill>
                  <a:srgbClr val="6A9955"/>
                </a:solidFill>
                <a:latin typeface="Consolas" panose="020B0609020204030204" pitchFamily="49" charset="0"/>
              </a:rPr>
              <a:t>// Import the </a:t>
            </a:r>
            <a:r>
              <a:rPr lang="en-GB" sz="3300" dirty="0" err="1">
                <a:solidFill>
                  <a:srgbClr val="6A9955"/>
                </a:solidFill>
                <a:latin typeface="Consolas" panose="020B0609020204030204" pitchFamily="49" charset="0"/>
              </a:rPr>
              <a:t>createClient</a:t>
            </a:r>
            <a:r>
              <a:rPr lang="en-GB" sz="3300" dirty="0">
                <a:solidFill>
                  <a:srgbClr val="6A9955"/>
                </a:solidFill>
                <a:latin typeface="Consolas" panose="020B0609020204030204" pitchFamily="49" charset="0"/>
              </a:rPr>
              <a:t> method from the </a:t>
            </a:r>
            <a:r>
              <a:rPr lang="en-GB" sz="3300" dirty="0" err="1">
                <a:solidFill>
                  <a:srgbClr val="6A9955"/>
                </a:solidFill>
                <a:latin typeface="Consolas" panose="020B0609020204030204" pitchFamily="49" charset="0"/>
              </a:rPr>
              <a:t>supabase-js</a:t>
            </a:r>
            <a:r>
              <a:rPr lang="en-GB" sz="3300" dirty="0">
                <a:solidFill>
                  <a:srgbClr val="6A9955"/>
                </a:solidFill>
                <a:latin typeface="Consolas" panose="020B0609020204030204" pitchFamily="49" charset="0"/>
              </a:rPr>
              <a:t> library</a:t>
            </a:r>
          </a:p>
          <a:p>
            <a:pPr marL="0" indent="0">
              <a:lnSpc>
                <a:spcPct val="100000"/>
              </a:lnSpc>
              <a:buNone/>
            </a:pPr>
            <a:r>
              <a:rPr lang="en-GB" sz="3300" dirty="0"/>
              <a:t> </a:t>
            </a:r>
            <a:r>
              <a:rPr lang="en-GB" sz="3300" b="0" dirty="0">
                <a:solidFill>
                  <a:srgbClr val="C586C0"/>
                </a:solidFill>
                <a:effectLst/>
                <a:latin typeface="Consolas" panose="020B0609020204030204" pitchFamily="49" charset="0"/>
              </a:rPr>
              <a:t>import</a:t>
            </a:r>
            <a:r>
              <a:rPr lang="en-GB" sz="3300" b="0" dirty="0">
                <a:solidFill>
                  <a:srgbClr val="CCCCCC"/>
                </a:solidFill>
                <a:effectLst/>
                <a:latin typeface="Consolas" panose="020B0609020204030204" pitchFamily="49" charset="0"/>
              </a:rPr>
              <a:t> { </a:t>
            </a:r>
            <a:r>
              <a:rPr lang="en-GB" sz="3300" b="0" dirty="0" err="1">
                <a:solidFill>
                  <a:srgbClr val="9CDCFE"/>
                </a:solidFill>
                <a:effectLst/>
                <a:latin typeface="Consolas" panose="020B0609020204030204" pitchFamily="49" charset="0"/>
              </a:rPr>
              <a:t>createClient</a:t>
            </a:r>
            <a:r>
              <a:rPr lang="en-GB" sz="3300" b="0" dirty="0">
                <a:solidFill>
                  <a:srgbClr val="CCCCCC"/>
                </a:solidFill>
                <a:effectLst/>
                <a:latin typeface="Consolas" panose="020B0609020204030204" pitchFamily="49" charset="0"/>
              </a:rPr>
              <a:t> } </a:t>
            </a:r>
            <a:r>
              <a:rPr lang="en-GB" sz="3300" b="0" dirty="0">
                <a:solidFill>
                  <a:srgbClr val="C586C0"/>
                </a:solidFill>
                <a:effectLst/>
                <a:latin typeface="Consolas" panose="020B0609020204030204" pitchFamily="49" charset="0"/>
              </a:rPr>
              <a:t>from</a:t>
            </a:r>
            <a:r>
              <a:rPr lang="en-GB" sz="3300" b="0" dirty="0">
                <a:solidFill>
                  <a:srgbClr val="CCCCCC"/>
                </a:solidFill>
                <a:effectLst/>
                <a:latin typeface="Consolas" panose="020B0609020204030204" pitchFamily="49" charset="0"/>
              </a:rPr>
              <a:t> </a:t>
            </a:r>
            <a:r>
              <a:rPr lang="en-GB" sz="3300" b="0" dirty="0">
                <a:solidFill>
                  <a:srgbClr val="CE9178"/>
                </a:solidFill>
                <a:effectLst/>
                <a:latin typeface="Consolas" panose="020B0609020204030204" pitchFamily="49" charset="0"/>
              </a:rPr>
              <a:t>'@</a:t>
            </a:r>
            <a:r>
              <a:rPr lang="en-GB" sz="3300" b="0" dirty="0" err="1">
                <a:solidFill>
                  <a:srgbClr val="CE9178"/>
                </a:solidFill>
                <a:effectLst/>
                <a:latin typeface="Consolas" panose="020B0609020204030204" pitchFamily="49" charset="0"/>
              </a:rPr>
              <a:t>supabase</a:t>
            </a:r>
            <a:r>
              <a:rPr lang="en-GB" sz="3300" b="0" dirty="0">
                <a:solidFill>
                  <a:srgbClr val="CE9178"/>
                </a:solidFill>
                <a:effectLst/>
                <a:latin typeface="Consolas" panose="020B0609020204030204" pitchFamily="49" charset="0"/>
              </a:rPr>
              <a:t>/</a:t>
            </a:r>
            <a:r>
              <a:rPr lang="en-GB" sz="3300" b="0" dirty="0" err="1">
                <a:solidFill>
                  <a:srgbClr val="CE9178"/>
                </a:solidFill>
                <a:effectLst/>
                <a:latin typeface="Consolas" panose="020B0609020204030204" pitchFamily="49" charset="0"/>
              </a:rPr>
              <a:t>supabase-js</a:t>
            </a:r>
            <a:r>
              <a:rPr lang="en-GB" sz="3300" b="0" dirty="0">
                <a:solidFill>
                  <a:srgbClr val="CE9178"/>
                </a:solidFill>
                <a:effectLst/>
                <a:latin typeface="Consolas" panose="020B0609020204030204" pitchFamily="49" charset="0"/>
              </a:rPr>
              <a:t>'</a:t>
            </a:r>
            <a:r>
              <a:rPr lang="en-GB" sz="3300" b="0" dirty="0">
                <a:solidFill>
                  <a:srgbClr val="CCCCCC"/>
                </a:solidFill>
                <a:effectLst/>
                <a:latin typeface="Consolas" panose="020B0609020204030204" pitchFamily="49" charset="0"/>
              </a:rPr>
              <a:t>;</a:t>
            </a:r>
          </a:p>
          <a:p>
            <a:pPr marL="0" indent="0">
              <a:lnSpc>
                <a:spcPct val="100000"/>
              </a:lnSpc>
              <a:buNone/>
            </a:pPr>
            <a:br>
              <a:rPr lang="en-GB" sz="3300" b="0" dirty="0">
                <a:solidFill>
                  <a:srgbClr val="CCCCCC"/>
                </a:solidFill>
                <a:effectLst/>
                <a:latin typeface="Consolas" panose="020B0609020204030204" pitchFamily="49" charset="0"/>
              </a:rPr>
            </a:br>
            <a:r>
              <a:rPr lang="en-GB" sz="3300" b="0" dirty="0">
                <a:solidFill>
                  <a:srgbClr val="6A9955"/>
                </a:solidFill>
                <a:effectLst/>
                <a:latin typeface="Consolas" panose="020B0609020204030204" pitchFamily="49" charset="0"/>
              </a:rPr>
              <a:t>// Load environment variables from .env file</a:t>
            </a:r>
            <a:endParaRPr lang="en-GB" sz="3300" b="0" dirty="0">
              <a:solidFill>
                <a:srgbClr val="CCCCCC"/>
              </a:solidFill>
              <a:effectLst/>
              <a:latin typeface="Consolas" panose="020B0609020204030204" pitchFamily="49" charset="0"/>
            </a:endParaRPr>
          </a:p>
          <a:p>
            <a:pPr marL="0" indent="0">
              <a:lnSpc>
                <a:spcPct val="100000"/>
              </a:lnSpc>
              <a:buNone/>
            </a:pP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SUPABASE_URL</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C586C0"/>
                </a:solidFill>
                <a:effectLst/>
                <a:latin typeface="Consolas" panose="020B0609020204030204" pitchFamily="49" charset="0"/>
              </a:rPr>
              <a:t>import</a:t>
            </a:r>
            <a:r>
              <a:rPr lang="en-GB" sz="3300" b="0" dirty="0" err="1">
                <a:solidFill>
                  <a:srgbClr val="CCCCCC"/>
                </a:solidFill>
                <a:effectLst/>
                <a:latin typeface="Consolas" panose="020B0609020204030204" pitchFamily="49" charset="0"/>
              </a:rPr>
              <a:t>.</a:t>
            </a:r>
            <a:r>
              <a:rPr lang="en-GB" sz="3300" b="0" dirty="0" err="1">
                <a:solidFill>
                  <a:srgbClr val="9CDCFE"/>
                </a:solidFill>
                <a:effectLst/>
                <a:latin typeface="Consolas" panose="020B0609020204030204" pitchFamily="49" charset="0"/>
              </a:rPr>
              <a:t>meta</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env</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VITE_SUPABASE_URL</a:t>
            </a:r>
            <a:r>
              <a:rPr lang="en-GB" sz="3300" b="0" dirty="0">
                <a:solidFill>
                  <a:srgbClr val="CCCCCC"/>
                </a:solidFill>
                <a:effectLst/>
                <a:latin typeface="Consolas" panose="020B0609020204030204" pitchFamily="49" charset="0"/>
              </a:rPr>
              <a:t>;</a:t>
            </a:r>
          </a:p>
          <a:p>
            <a:pPr marL="0" indent="0">
              <a:lnSpc>
                <a:spcPct val="100000"/>
              </a:lnSpc>
              <a:buNone/>
            </a:pP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SUPABASE_ANON_KEY</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C586C0"/>
                </a:solidFill>
                <a:effectLst/>
                <a:latin typeface="Consolas" panose="020B0609020204030204" pitchFamily="49" charset="0"/>
              </a:rPr>
              <a:t>import</a:t>
            </a:r>
            <a:r>
              <a:rPr lang="en-GB" sz="3300" b="0" dirty="0" err="1">
                <a:solidFill>
                  <a:srgbClr val="CCCCCC"/>
                </a:solidFill>
                <a:effectLst/>
                <a:latin typeface="Consolas" panose="020B0609020204030204" pitchFamily="49" charset="0"/>
              </a:rPr>
              <a:t>.</a:t>
            </a:r>
            <a:r>
              <a:rPr lang="en-GB" sz="3300" b="0" dirty="0" err="1">
                <a:solidFill>
                  <a:srgbClr val="9CDCFE"/>
                </a:solidFill>
                <a:effectLst/>
                <a:latin typeface="Consolas" panose="020B0609020204030204" pitchFamily="49" charset="0"/>
              </a:rPr>
              <a:t>meta</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env</a:t>
            </a:r>
            <a:r>
              <a:rPr lang="en-GB" sz="3300" b="0" dirty="0" err="1">
                <a:solidFill>
                  <a:srgbClr val="CCCCCC"/>
                </a:solidFill>
                <a:effectLst/>
                <a:latin typeface="Consolas" panose="020B0609020204030204" pitchFamily="49" charset="0"/>
              </a:rPr>
              <a:t>.</a:t>
            </a:r>
            <a:r>
              <a:rPr lang="en-GB" sz="3300" b="0" dirty="0" err="1">
                <a:solidFill>
                  <a:srgbClr val="4FC1FF"/>
                </a:solidFill>
                <a:effectLst/>
                <a:latin typeface="Consolas" panose="020B0609020204030204" pitchFamily="49" charset="0"/>
              </a:rPr>
              <a:t>VITE_SUPABASE_ANON_KEY</a:t>
            </a:r>
            <a:r>
              <a:rPr lang="en-GB" sz="3300" b="0" dirty="0">
                <a:solidFill>
                  <a:srgbClr val="CCCCCC"/>
                </a:solidFill>
                <a:effectLst/>
                <a:latin typeface="Consolas" panose="020B0609020204030204" pitchFamily="49" charset="0"/>
              </a:rPr>
              <a:t>;</a:t>
            </a:r>
          </a:p>
          <a:p>
            <a:pPr marL="0" indent="0">
              <a:lnSpc>
                <a:spcPct val="100000"/>
              </a:lnSpc>
              <a:buNone/>
            </a:pPr>
            <a:br>
              <a:rPr lang="en-GB" sz="3300" b="0" dirty="0">
                <a:solidFill>
                  <a:srgbClr val="CCCCCC"/>
                </a:solidFill>
                <a:effectLst/>
                <a:latin typeface="Consolas" panose="020B0609020204030204" pitchFamily="49" charset="0"/>
              </a:rPr>
            </a:br>
            <a:r>
              <a:rPr lang="en-GB" sz="3300" b="0" dirty="0">
                <a:solidFill>
                  <a:srgbClr val="6A9955"/>
                </a:solidFill>
                <a:effectLst/>
                <a:latin typeface="Consolas" panose="020B0609020204030204" pitchFamily="49" charset="0"/>
              </a:rPr>
              <a:t>// Create a single </a:t>
            </a:r>
            <a:r>
              <a:rPr lang="en-GB" sz="3300" b="0" dirty="0" err="1">
                <a:solidFill>
                  <a:srgbClr val="6A9955"/>
                </a:solidFill>
                <a:effectLst/>
                <a:latin typeface="Consolas" panose="020B0609020204030204" pitchFamily="49" charset="0"/>
              </a:rPr>
              <a:t>supabase</a:t>
            </a:r>
            <a:r>
              <a:rPr lang="en-GB" sz="3300" b="0" dirty="0">
                <a:solidFill>
                  <a:srgbClr val="6A9955"/>
                </a:solidFill>
                <a:effectLst/>
                <a:latin typeface="Consolas" panose="020B0609020204030204" pitchFamily="49" charset="0"/>
              </a:rPr>
              <a:t> client instance</a:t>
            </a:r>
            <a:endParaRPr lang="en-GB" sz="3300" b="0" dirty="0">
              <a:solidFill>
                <a:srgbClr val="CCCCCC"/>
              </a:solidFill>
              <a:effectLst/>
              <a:latin typeface="Consolas" panose="020B0609020204030204" pitchFamily="49" charset="0"/>
            </a:endParaRPr>
          </a:p>
          <a:p>
            <a:pPr marL="0" indent="0">
              <a:lnSpc>
                <a:spcPct val="100000"/>
              </a:lnSpc>
              <a:buNone/>
            </a:pPr>
            <a:r>
              <a:rPr lang="en-GB" sz="3300" b="0" dirty="0">
                <a:solidFill>
                  <a:srgbClr val="C586C0"/>
                </a:solidFill>
                <a:effectLst/>
                <a:latin typeface="Consolas" panose="020B0609020204030204" pitchFamily="49" charset="0"/>
              </a:rPr>
              <a:t>export</a:t>
            </a:r>
            <a:r>
              <a:rPr lang="en-GB" sz="3300" b="0" dirty="0">
                <a:solidFill>
                  <a:srgbClr val="CCCCCC"/>
                </a:solidFill>
                <a:effectLst/>
                <a:latin typeface="Consolas" panose="020B0609020204030204" pitchFamily="49" charset="0"/>
              </a:rPr>
              <a:t> </a:t>
            </a:r>
            <a:r>
              <a:rPr lang="en-GB" sz="3300" b="0" dirty="0" err="1">
                <a:solidFill>
                  <a:srgbClr val="569CD6"/>
                </a:solidFill>
                <a:effectLst/>
                <a:latin typeface="Consolas" panose="020B0609020204030204" pitchFamily="49" charset="0"/>
              </a:rPr>
              <a:t>const</a:t>
            </a:r>
            <a:r>
              <a:rPr lang="en-GB" sz="3300" b="0" dirty="0">
                <a:solidFill>
                  <a:srgbClr val="CCCCCC"/>
                </a:solidFill>
                <a:effectLst/>
                <a:latin typeface="Consolas" panose="020B0609020204030204" pitchFamily="49" charset="0"/>
              </a:rPr>
              <a:t> </a:t>
            </a:r>
            <a:r>
              <a:rPr lang="en-GB" sz="3300" b="0" dirty="0" err="1">
                <a:solidFill>
                  <a:srgbClr val="4FC1FF"/>
                </a:solidFill>
                <a:effectLst/>
                <a:latin typeface="Consolas" panose="020B0609020204030204" pitchFamily="49" charset="0"/>
              </a:rPr>
              <a:t>supabase</a:t>
            </a:r>
            <a:r>
              <a:rPr lang="en-GB" sz="3300" b="0" dirty="0">
                <a:solidFill>
                  <a:srgbClr val="CCCCCC"/>
                </a:solidFill>
                <a:effectLst/>
                <a:latin typeface="Consolas" panose="020B0609020204030204" pitchFamily="49" charset="0"/>
              </a:rPr>
              <a:t> </a:t>
            </a:r>
            <a:r>
              <a:rPr lang="en-GB" sz="3300" b="0" dirty="0">
                <a:solidFill>
                  <a:srgbClr val="D4D4D4"/>
                </a:solidFill>
                <a:effectLst/>
                <a:latin typeface="Consolas" panose="020B0609020204030204" pitchFamily="49" charset="0"/>
              </a:rPr>
              <a:t>=</a:t>
            </a:r>
            <a:r>
              <a:rPr lang="en-GB" sz="3300" b="0" dirty="0">
                <a:solidFill>
                  <a:srgbClr val="CCCCCC"/>
                </a:solidFill>
                <a:effectLst/>
                <a:latin typeface="Consolas" panose="020B0609020204030204" pitchFamily="49" charset="0"/>
              </a:rPr>
              <a:t> </a:t>
            </a:r>
            <a:r>
              <a:rPr lang="en-GB" sz="3300" b="0" dirty="0" err="1">
                <a:solidFill>
                  <a:srgbClr val="DCDCAA"/>
                </a:solidFill>
                <a:effectLst/>
                <a:latin typeface="Consolas" panose="020B0609020204030204" pitchFamily="49" charset="0"/>
              </a:rPr>
              <a:t>createClient</a:t>
            </a:r>
            <a:r>
              <a:rPr lang="en-GB" sz="3300" b="0" dirty="0">
                <a:solidFill>
                  <a:srgbClr val="CCCCCC"/>
                </a:solidFill>
                <a:effectLst/>
                <a:latin typeface="Consolas" panose="020B0609020204030204" pitchFamily="49" charset="0"/>
              </a:rPr>
              <a:t>(</a:t>
            </a:r>
            <a:r>
              <a:rPr lang="en-GB" sz="3300" b="0" dirty="0">
                <a:solidFill>
                  <a:srgbClr val="4FC1FF"/>
                </a:solidFill>
                <a:effectLst/>
                <a:latin typeface="Consolas" panose="020B0609020204030204" pitchFamily="49" charset="0"/>
              </a:rPr>
              <a:t>SUPABASE_URL</a:t>
            </a:r>
            <a:r>
              <a:rPr lang="en-GB" sz="3300" b="0" dirty="0">
                <a:solidFill>
                  <a:srgbClr val="CCCCCC"/>
                </a:solidFill>
                <a:effectLst/>
                <a:latin typeface="Consolas" panose="020B0609020204030204" pitchFamily="49" charset="0"/>
              </a:rPr>
              <a:t>, </a:t>
            </a:r>
            <a:r>
              <a:rPr lang="en-GB" sz="3300" b="0" dirty="0">
                <a:solidFill>
                  <a:srgbClr val="4FC1FF"/>
                </a:solidFill>
                <a:effectLst/>
                <a:latin typeface="Consolas" panose="020B0609020204030204" pitchFamily="49" charset="0"/>
              </a:rPr>
              <a:t>SUPABASE_ANON_KEY</a:t>
            </a:r>
            <a:r>
              <a:rPr lang="en-GB" sz="3300" b="0" dirty="0">
                <a:solidFill>
                  <a:srgbClr val="CCCCCC"/>
                </a:solidFill>
                <a:effectLst/>
                <a:latin typeface="Consolas" panose="020B0609020204030204" pitchFamily="49" charset="0"/>
              </a:rPr>
              <a:t>);</a:t>
            </a:r>
          </a:p>
          <a:p>
            <a:pPr>
              <a:lnSpc>
                <a:spcPts val="1425"/>
              </a:lnSpc>
            </a:pPr>
            <a:endParaRPr lang="en-GB"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63110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6CE8-BCFF-164B-01A2-41F97ED93B3E}"/>
              </a:ext>
            </a:extLst>
          </p:cNvPr>
          <p:cNvSpPr>
            <a:spLocks noGrp="1"/>
          </p:cNvSpPr>
          <p:nvPr>
            <p:ph type="title"/>
          </p:nvPr>
        </p:nvSpPr>
        <p:spPr/>
        <p:txBody>
          <a:bodyPr/>
          <a:lstStyle/>
          <a:p>
            <a:r>
              <a:rPr lang="en-GB"/>
              <a:t>Add a (products) table</a:t>
            </a:r>
            <a:r>
              <a:rPr lang="en-GB" dirty="0"/>
              <a:t>.</a:t>
            </a:r>
          </a:p>
        </p:txBody>
      </p:sp>
      <p:sp>
        <p:nvSpPr>
          <p:cNvPr id="3" name="Content Placeholder 2">
            <a:extLst>
              <a:ext uri="{FF2B5EF4-FFF2-40B4-BE49-F238E27FC236}">
                <a16:creationId xmlns:a16="http://schemas.microsoft.com/office/drawing/2014/main" id="{AD2A2089-E667-DCED-C423-96F6E9FA956F}"/>
              </a:ext>
            </a:extLst>
          </p:cNvPr>
          <p:cNvSpPr>
            <a:spLocks noGrp="1"/>
          </p:cNvSpPr>
          <p:nvPr>
            <p:ph idx="1"/>
          </p:nvPr>
        </p:nvSpPr>
        <p:spPr/>
        <p:txBody>
          <a:bodyPr>
            <a:normAutofit fontScale="25000" lnSpcReduction="20000"/>
          </a:bodyPr>
          <a:lstStyle/>
          <a:p>
            <a:pPr marL="0" indent="0">
              <a:buNone/>
            </a:pPr>
            <a:r>
              <a:rPr lang="en-GB" sz="6400"/>
              <a:t>Go to the Table Editor in your Supabase project and create a table with columns like id, name, description, price, etc</a:t>
            </a:r>
            <a:r>
              <a:rPr lang="en-GB" sz="6400" dirty="0"/>
              <a:t>.</a:t>
            </a:r>
          </a:p>
          <a:p>
            <a:pPr marL="0" indent="0">
              <a:buNone/>
            </a:pPr>
            <a:endParaRPr lang="en-GB" sz="6400" dirty="0"/>
          </a:p>
          <a:p>
            <a:pPr marL="0" indent="0">
              <a:buNone/>
            </a:pPr>
            <a:r>
              <a:rPr lang="en-GB" sz="6400"/>
              <a:t>Alternatively use SQL </a:t>
            </a:r>
            <a:endParaRPr lang="en-GB" sz="6400" dirty="0"/>
          </a:p>
          <a:p>
            <a:pPr marL="0" indent="0">
              <a:buNone/>
            </a:pPr>
            <a:endParaRPr lang="en-GB" dirty="0"/>
          </a:p>
          <a:p>
            <a:pPr marL="0" indent="0">
              <a:lnSpc>
                <a:spcPct val="120000"/>
              </a:lnSpc>
              <a:buNone/>
            </a:pPr>
            <a:r>
              <a:rPr lang="en-GB" sz="5200" b="0">
                <a:solidFill>
                  <a:srgbClr val="6A9955"/>
                </a:solidFill>
                <a:effectLst/>
                <a:latin typeface="Consolas" panose="020B0609020204030204" pitchFamily="49" charset="0"/>
              </a:rPr>
              <a:t>-- Create the products table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569CD6"/>
                </a:solidFill>
                <a:effectLst/>
                <a:latin typeface="Consolas" panose="020B0609020204030204" pitchFamily="49" charset="0"/>
              </a:rPr>
              <a:t>CREATE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TABLE</a:t>
            </a:r>
            <a:r>
              <a:rPr lang="en-GB" sz="5200" b="0">
                <a:solidFill>
                  <a:srgbClr val="CCCCCC"/>
                </a:solidFill>
                <a:effectLst/>
                <a:latin typeface="Consolas" panose="020B0609020204030204" pitchFamily="49" charset="0"/>
              </a:rPr>
              <a:t> </a:t>
            </a:r>
            <a:r>
              <a:rPr lang="en-GB" sz="5200" b="0">
                <a:solidFill>
                  <a:srgbClr val="DCDCAA"/>
                </a:solidFill>
                <a:effectLst/>
                <a:latin typeface="Consolas" panose="020B0609020204030204" pitchFamily="49" charset="0"/>
              </a:rPr>
              <a:t>products</a:t>
            </a:r>
            <a:r>
              <a:rPr lang="en-GB" sz="5200" b="0">
                <a:solidFill>
                  <a:srgbClr val="CCCCCC"/>
                </a:solidFill>
                <a:effectLst/>
                <a:latin typeface="Consolas" panose="020B0609020204030204" pitchFamily="49" charset="0"/>
              </a:rPr>
              <a:t> (</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id </a:t>
            </a:r>
            <a:r>
              <a:rPr lang="en-GB" sz="5200" b="0">
                <a:solidFill>
                  <a:srgbClr val="569CD6"/>
                </a:solidFill>
                <a:effectLst/>
                <a:latin typeface="Consolas" panose="020B0609020204030204" pitchFamily="49" charset="0"/>
              </a:rPr>
              <a:t>SERIAL</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PRIMARY KEY</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Auto-incrementing primary key</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name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VARCHAR</a:t>
            </a:r>
            <a:r>
              <a:rPr lang="en-GB" sz="5200" b="0" dirty="0">
                <a:solidFill>
                  <a:srgbClr val="CCCCCC"/>
                </a:solidFill>
                <a:effectLst/>
                <a:latin typeface="Consolas" panose="020B0609020204030204" pitchFamily="49" charset="0"/>
              </a:rPr>
              <a:t>(</a:t>
            </a:r>
            <a:r>
              <a:rPr lang="en-GB" sz="5200" b="0">
                <a:solidFill>
                  <a:srgbClr val="B5CEA8"/>
                </a:solidFill>
                <a:effectLst/>
                <a:latin typeface="Consolas" panose="020B0609020204030204" pitchFamily="49" charset="0"/>
              </a:rPr>
              <a:t>255</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NOT NULL</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name, required</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description</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TEXT</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description, optional</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price </a:t>
            </a:r>
            <a:r>
              <a:rPr lang="en-GB" sz="5200" b="0">
                <a:solidFill>
                  <a:srgbClr val="569CD6"/>
                </a:solidFill>
                <a:effectLst/>
                <a:latin typeface="Consolas" panose="020B0609020204030204" pitchFamily="49" charset="0"/>
              </a:rPr>
              <a:t>DECIMAL</a:t>
            </a:r>
            <a:r>
              <a:rPr lang="en-GB" sz="5200" b="0" dirty="0">
                <a:solidFill>
                  <a:srgbClr val="CCCCCC"/>
                </a:solidFill>
                <a:effectLst/>
                <a:latin typeface="Consolas" panose="020B0609020204030204" pitchFamily="49" charset="0"/>
              </a:rPr>
              <a:t>(</a:t>
            </a:r>
            <a:r>
              <a:rPr lang="en-GB" sz="5200" b="0">
                <a:solidFill>
                  <a:srgbClr val="B5CEA8"/>
                </a:solidFill>
                <a:effectLst/>
                <a:latin typeface="Consolas" panose="020B0609020204030204" pitchFamily="49" charset="0"/>
              </a:rPr>
              <a:t>10</a:t>
            </a:r>
            <a:r>
              <a:rPr lang="en-GB" sz="5200" b="0">
                <a:solidFill>
                  <a:srgbClr val="CCCCCC"/>
                </a:solidFill>
                <a:effectLst/>
                <a:latin typeface="Consolas" panose="020B0609020204030204" pitchFamily="49" charset="0"/>
              </a:rPr>
              <a:t>, </a:t>
            </a:r>
            <a:r>
              <a:rPr lang="en-GB" sz="5200" b="0">
                <a:solidFill>
                  <a:srgbClr val="B5CEA8"/>
                </a:solidFill>
                <a:effectLst/>
                <a:latin typeface="Consolas" panose="020B0609020204030204" pitchFamily="49" charset="0"/>
              </a:rPr>
              <a:t>2</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NOT NULL</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Product price, required with two decimal points</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created</a:t>
            </a:r>
            <a:r>
              <a:rPr lang="en-GB" sz="5200" b="0" err="1">
                <a:solidFill>
                  <a:srgbClr val="CCCCCC"/>
                </a:solidFill>
                <a:effectLst/>
                <a:latin typeface="Consolas" panose="020B0609020204030204" pitchFamily="49" charset="0"/>
              </a:rPr>
              <a:t>_</a:t>
            </a:r>
            <a:r>
              <a:rPr lang="en-GB" sz="5200" b="0">
                <a:solidFill>
                  <a:srgbClr val="CCCCCC"/>
                </a:solidFill>
                <a:effectLst/>
                <a:latin typeface="Consolas" panose="020B0609020204030204" pitchFamily="49" charset="0"/>
              </a:rPr>
              <a:t>at </a:t>
            </a:r>
            <a:r>
              <a:rPr lang="en-GB" sz="5200" b="0">
                <a:solidFill>
                  <a:srgbClr val="569CD6"/>
                </a:solidFill>
                <a:effectLst/>
                <a:latin typeface="Consolas" panose="020B0609020204030204" pitchFamily="49" charset="0"/>
              </a:rPr>
              <a:t>TIMESTAMPTZ</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DEFAULT</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now</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Timestamp of creation, default to current time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CCCCCC"/>
                </a:solidFill>
                <a:effectLst/>
                <a:latin typeface="Consolas" panose="020B0609020204030204" pitchFamily="49" charset="0"/>
              </a:rPr>
              <a:t>  updated</a:t>
            </a:r>
            <a:r>
              <a:rPr lang="en-GB" sz="5200" b="0" err="1">
                <a:solidFill>
                  <a:srgbClr val="CCCCCC"/>
                </a:solidFill>
                <a:effectLst/>
                <a:latin typeface="Consolas" panose="020B0609020204030204" pitchFamily="49" charset="0"/>
              </a:rPr>
              <a:t>_</a:t>
            </a:r>
            <a:r>
              <a:rPr lang="en-GB" sz="5200" b="0">
                <a:solidFill>
                  <a:srgbClr val="CCCCCC"/>
                </a:solidFill>
                <a:effectLst/>
                <a:latin typeface="Consolas" panose="020B0609020204030204" pitchFamily="49" charset="0"/>
              </a:rPr>
              <a:t>at </a:t>
            </a:r>
            <a:r>
              <a:rPr lang="en-GB" sz="5200" b="0">
                <a:solidFill>
                  <a:srgbClr val="569CD6"/>
                </a:solidFill>
                <a:effectLst/>
                <a:latin typeface="Consolas" panose="020B0609020204030204" pitchFamily="49" charset="0"/>
              </a:rPr>
              <a:t>TIMESTAMPTZ</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DEFAULT</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now</a:t>
            </a:r>
            <a:r>
              <a:rPr lang="en-GB" sz="5200" b="0">
                <a:solidFill>
                  <a:srgbClr val="CCCCCC"/>
                </a:solidFill>
                <a:effectLst/>
                <a:latin typeface="Consolas" panose="020B0609020204030204" pitchFamily="49" charset="0"/>
              </a:rPr>
              <a:t>()  </a:t>
            </a:r>
            <a:r>
              <a:rPr lang="en-GB" sz="5200" b="0">
                <a:solidFill>
                  <a:srgbClr val="6A9955"/>
                </a:solidFill>
                <a:effectLst/>
                <a:latin typeface="Consolas" panose="020B0609020204030204" pitchFamily="49" charset="0"/>
              </a:rPr>
              <a:t>-- Timestamp for last update, default to current time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dirty="0">
                <a:solidFill>
                  <a:srgbClr val="CCCCCC"/>
                </a:solidFill>
                <a:effectLst/>
                <a:latin typeface="Consolas" panose="020B0609020204030204" pitchFamily="49" charset="0"/>
              </a:rPr>
              <a:t>);</a:t>
            </a:r>
          </a:p>
          <a:p>
            <a:pPr marL="0" indent="0">
              <a:lnSpc>
                <a:spcPct val="120000"/>
              </a:lnSpc>
              <a:buNone/>
            </a:pPr>
            <a:br>
              <a:rPr lang="en-GB" sz="5200" b="0">
                <a:solidFill>
                  <a:srgbClr val="CCCCCC"/>
                </a:solidFill>
                <a:effectLst/>
                <a:latin typeface="Consolas" panose="020B0609020204030204" pitchFamily="49" charset="0"/>
              </a:rPr>
            </a:br>
            <a:r>
              <a:rPr lang="en-GB" sz="5200" b="0">
                <a:solidFill>
                  <a:srgbClr val="6A9955"/>
                </a:solidFill>
                <a:effectLst/>
                <a:latin typeface="Consolas" panose="020B0609020204030204" pitchFamily="49" charset="0"/>
              </a:rPr>
              <a:t>-- Optionally, you can create an index for faster searches by name</a:t>
            </a:r>
            <a:endParaRPr lang="en-GB" sz="5200" b="0" dirty="0">
              <a:solidFill>
                <a:srgbClr val="CCCCCC"/>
              </a:solidFill>
              <a:effectLst/>
              <a:latin typeface="Consolas" panose="020B0609020204030204" pitchFamily="49" charset="0"/>
            </a:endParaRPr>
          </a:p>
          <a:p>
            <a:pPr marL="0" indent="0">
              <a:lnSpc>
                <a:spcPct val="120000"/>
              </a:lnSpc>
              <a:buNone/>
            </a:pPr>
            <a:r>
              <a:rPr lang="en-GB" sz="5200" b="0">
                <a:solidFill>
                  <a:srgbClr val="569CD6"/>
                </a:solidFill>
                <a:effectLst/>
                <a:latin typeface="Consolas" panose="020B0609020204030204" pitchFamily="49" charset="0"/>
              </a:rPr>
              <a:t>CREATE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INDEX</a:t>
            </a:r>
            <a:r>
              <a:rPr lang="en-GB" sz="5200" b="0">
                <a:solidFill>
                  <a:srgbClr val="CCCCCC"/>
                </a:solidFill>
                <a:effectLst/>
                <a:latin typeface="Consolas" panose="020B0609020204030204" pitchFamily="49" charset="0"/>
              </a:rPr>
              <a:t> </a:t>
            </a:r>
            <a:r>
              <a:rPr lang="en-GB" sz="5200" b="0">
                <a:solidFill>
                  <a:srgbClr val="DCDCAA"/>
                </a:solidFill>
                <a:effectLst/>
                <a:latin typeface="Consolas" panose="020B0609020204030204" pitchFamily="49" charset="0"/>
              </a:rPr>
              <a:t>idx</a:t>
            </a:r>
            <a:r>
              <a:rPr lang="en-GB" sz="5200" b="0" dirty="0" err="1">
                <a:solidFill>
                  <a:srgbClr val="DCDCAA"/>
                </a:solidFill>
                <a:effectLst/>
                <a:latin typeface="Consolas" panose="020B0609020204030204" pitchFamily="49" charset="0"/>
              </a:rPr>
              <a:t>_products</a:t>
            </a:r>
            <a:r>
              <a:rPr lang="en-GB" sz="5200" b="0" err="1">
                <a:solidFill>
                  <a:srgbClr val="DCDCAA"/>
                </a:solidFill>
                <a:effectLst/>
                <a:latin typeface="Consolas" panose="020B0609020204030204" pitchFamily="49" charset="0"/>
              </a:rPr>
              <a:t>_</a:t>
            </a:r>
            <a:r>
              <a:rPr lang="en-GB" sz="5200" b="0">
                <a:solidFill>
                  <a:srgbClr val="DCDCAA"/>
                </a:solidFill>
                <a:effectLst/>
                <a:latin typeface="Consolas" panose="020B0609020204030204" pitchFamily="49" charset="0"/>
              </a:rPr>
              <a:t>name</a:t>
            </a:r>
            <a:r>
              <a:rPr lang="en-GB" sz="5200" b="0">
                <a:solidFill>
                  <a:srgbClr val="CCCCCC"/>
                </a:solidFill>
                <a:effectLst/>
                <a:latin typeface="Consolas" panose="020B0609020204030204" pitchFamily="49" charset="0"/>
              </a:rPr>
              <a:t> </a:t>
            </a:r>
            <a:r>
              <a:rPr lang="en-GB" sz="5200" b="0">
                <a:solidFill>
                  <a:srgbClr val="569CD6"/>
                </a:solidFill>
                <a:effectLst/>
                <a:latin typeface="Consolas" panose="020B0609020204030204" pitchFamily="49" charset="0"/>
              </a:rPr>
              <a:t>ON</a:t>
            </a:r>
            <a:r>
              <a:rPr lang="en-GB" sz="5200" b="0">
                <a:solidFill>
                  <a:srgbClr val="CCCCCC"/>
                </a:solidFill>
                <a:effectLst/>
                <a:latin typeface="Consolas" panose="020B0609020204030204" pitchFamily="49" charset="0"/>
              </a:rPr>
              <a:t> products (</a:t>
            </a:r>
            <a:r>
              <a:rPr lang="en-GB" sz="5200" b="0" dirty="0">
                <a:solidFill>
                  <a:srgbClr val="569CD6"/>
                </a:solidFill>
                <a:effectLst/>
                <a:latin typeface="Consolas" panose="020B0609020204030204" pitchFamily="49" charset="0"/>
              </a:rPr>
              <a:t>name</a:t>
            </a:r>
            <a:r>
              <a:rPr lang="en-GB" sz="5200" b="0" dirty="0">
                <a:solidFill>
                  <a:srgbClr val="CCCCCC"/>
                </a:solidFill>
                <a:effectLst/>
                <a:latin typeface="Consolas" panose="020B0609020204030204" pitchFamily="49" charset="0"/>
              </a:rPr>
              <a:t>)</a:t>
            </a:r>
            <a:endParaRPr lang="en-GB" sz="5200" dirty="0"/>
          </a:p>
        </p:txBody>
      </p:sp>
    </p:spTree>
    <p:extLst>
      <p:ext uri="{BB962C8B-B14F-4D97-AF65-F5344CB8AC3E}">
        <p14:creationId xmlns:p14="http://schemas.microsoft.com/office/powerpoint/2010/main" val="4144691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3386</TotalTime>
  <Words>4933</Words>
  <Application>Microsoft Office PowerPoint</Application>
  <PresentationFormat>Widescreen</PresentationFormat>
  <Paragraphs>523</Paragraphs>
  <Slides>52</Slides>
  <Notes>1</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Aptos</vt:lpstr>
      <vt:lpstr>Aptos Display</vt:lpstr>
      <vt:lpstr>Arial</vt:lpstr>
      <vt:lpstr>Calibri</vt:lpstr>
      <vt:lpstr>Circular</vt:lpstr>
      <vt:lpstr>Consolas</vt:lpstr>
      <vt:lpstr>Source Code Pro</vt:lpstr>
      <vt:lpstr>Office Theme</vt:lpstr>
      <vt:lpstr>1_Office Theme</vt:lpstr>
      <vt:lpstr>Supabase Testing Facility</vt:lpstr>
      <vt:lpstr>Background. </vt:lpstr>
      <vt:lpstr>Setting up the Database.</vt:lpstr>
      <vt:lpstr>Creating a Supabase Project</vt:lpstr>
      <vt:lpstr>Get your Supabase credentials:</vt:lpstr>
      <vt:lpstr>Install Supabase Client in SvelteKit</vt:lpstr>
      <vt:lpstr>Set Up Environment Variables</vt:lpstr>
      <vt:lpstr>src/lib/supabase.js</vt:lpstr>
      <vt:lpstr>Add a (products) table.</vt:lpstr>
      <vt:lpstr>src/routes/index.svelte file (see notes for full code) </vt:lpstr>
      <vt:lpstr>Display // access properties</vt:lpstr>
      <vt:lpstr>Set Up Authentication &lt;Script&gt;</vt:lpstr>
      <vt:lpstr>Set up authentication &lt;Form&gt;</vt:lpstr>
      <vt:lpstr>RLS – Row Level Security</vt:lpstr>
      <vt:lpstr>Important Notes:</vt:lpstr>
      <vt:lpstr>Why Protect Pages?</vt:lpstr>
      <vt:lpstr>How Protected Pages Work</vt:lpstr>
      <vt:lpstr>Best Practices for Securing Pages</vt:lpstr>
      <vt:lpstr>Code: src/routes/protected/+layout.server.ts </vt:lpstr>
      <vt:lpstr>How This Works: </vt:lpstr>
      <vt:lpstr> Protecting Routes on the Client Side</vt:lpstr>
      <vt:lpstr>How this works?: </vt:lpstr>
      <vt:lpstr>Comparison</vt:lpstr>
      <vt:lpstr>Guard Component </vt:lpstr>
      <vt:lpstr>+Layout.server.ts vs +page.server.ts</vt:lpstr>
      <vt:lpstr>Designing the Store - Pages</vt:lpstr>
      <vt:lpstr>Home</vt:lpstr>
      <vt:lpstr>Products &amp; products/[id]</vt:lpstr>
      <vt:lpstr>Generating dynamic pages in svelte</vt:lpstr>
      <vt:lpstr>The Dynamic Page:/[id]/+page.svelte</vt:lpstr>
      <vt:lpstr>Fetching Data Server-Side (+page.server.ts)</vt:lpstr>
      <vt:lpstr>What each file does: </vt:lpstr>
      <vt:lpstr>Displaying Data from +page.server.ts</vt:lpstr>
      <vt:lpstr>New : /[id]/page.svelte</vt:lpstr>
      <vt:lpstr>Adding a Dynamic Layout (+layout.svelte)</vt:lpstr>
      <vt:lpstr>Generating Links to Dynamic Pages</vt:lpstr>
      <vt:lpstr>Child pages and layout sharing</vt:lpstr>
      <vt:lpstr>Understanding Layouts</vt:lpstr>
      <vt:lpstr>Option 1: Site wide Layout</vt:lpstr>
      <vt:lpstr>Option 1 : Code</vt:lpstr>
      <vt:lpstr>Option 2: Nested Layouts </vt:lpstr>
      <vt:lpstr>What Happens Here?/</vt:lpstr>
      <vt:lpstr>Option 3:Using Global CSS (app.postcss or app.css)</vt:lpstr>
      <vt:lpstr> Reusable Components for Consistency</vt:lpstr>
      <vt:lpstr>Component example</vt:lpstr>
      <vt:lpstr>Summary</vt:lpstr>
      <vt:lpstr>Supabase – User management example. </vt:lpstr>
      <vt:lpstr>Database setup:  \SQL Scripts\UserManagementExample.sql</vt:lpstr>
      <vt:lpstr>Creating a Supabase client for SSR</vt:lpstr>
      <vt:lpstr>Auth.getSession()</vt:lpstr>
      <vt:lpstr>Hooks.server.ts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Broomhead</dc:creator>
  <cp:lastModifiedBy>Daniel Broomhead</cp:lastModifiedBy>
  <cp:revision>2</cp:revision>
  <dcterms:created xsi:type="dcterms:W3CDTF">2025-02-25T09:24:28Z</dcterms:created>
  <dcterms:modified xsi:type="dcterms:W3CDTF">2025-02-27T17:51:05Z</dcterms:modified>
</cp:coreProperties>
</file>